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Regular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Regular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Regular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Regular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Regular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Regular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Regular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Regular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CC"/>
          </a:solidFill>
        </a:fill>
      </a:tcStyle>
    </a:wholeTbl>
    <a:band2H>
      <a:tcTxStyle/>
      <a:tcStyle>
        <a:tcBdr/>
        <a:fill>
          <a:solidFill>
            <a:srgbClr val="FF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4F2"/>
          </a:solidFill>
        </a:fill>
      </a:tcStyle>
    </a:wholeTbl>
    <a:band2H>
      <a:tcTxStyle/>
      <a:tcStyle>
        <a:tcBdr/>
        <a:fill>
          <a:solidFill>
            <a:srgbClr val="EAF2F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2DB"/>
          </a:solidFill>
        </a:fill>
      </a:tcStyle>
    </a:wholeTbl>
    <a:band2H>
      <a:tcTxStyle/>
      <a:tcStyle>
        <a:tcBdr/>
        <a:fill>
          <a:solidFill>
            <a:srgbClr val="EFEA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9" name="Shape 7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venir Next Regular"/>
      </a:defRPr>
    </a:lvl1pPr>
    <a:lvl2pPr indent="228600" latinLnBrk="0">
      <a:defRPr sz="1200">
        <a:latin typeface="+mj-lt"/>
        <a:ea typeface="+mj-ea"/>
        <a:cs typeface="+mj-cs"/>
        <a:sym typeface="Avenir Next Regular"/>
      </a:defRPr>
    </a:lvl2pPr>
    <a:lvl3pPr indent="457200" latinLnBrk="0">
      <a:defRPr sz="1200">
        <a:latin typeface="+mj-lt"/>
        <a:ea typeface="+mj-ea"/>
        <a:cs typeface="+mj-cs"/>
        <a:sym typeface="Avenir Next Regular"/>
      </a:defRPr>
    </a:lvl3pPr>
    <a:lvl4pPr indent="685800" latinLnBrk="0">
      <a:defRPr sz="1200">
        <a:latin typeface="+mj-lt"/>
        <a:ea typeface="+mj-ea"/>
        <a:cs typeface="+mj-cs"/>
        <a:sym typeface="Avenir Next Regular"/>
      </a:defRPr>
    </a:lvl4pPr>
    <a:lvl5pPr indent="914400" latinLnBrk="0">
      <a:defRPr sz="1200">
        <a:latin typeface="+mj-lt"/>
        <a:ea typeface="+mj-ea"/>
        <a:cs typeface="+mj-cs"/>
        <a:sym typeface="Avenir Next Regular"/>
      </a:defRPr>
    </a:lvl5pPr>
    <a:lvl6pPr indent="1143000" latinLnBrk="0">
      <a:defRPr sz="1200">
        <a:latin typeface="+mj-lt"/>
        <a:ea typeface="+mj-ea"/>
        <a:cs typeface="+mj-cs"/>
        <a:sym typeface="Avenir Next Regular"/>
      </a:defRPr>
    </a:lvl6pPr>
    <a:lvl7pPr indent="1371600" latinLnBrk="0">
      <a:defRPr sz="1200">
        <a:latin typeface="+mj-lt"/>
        <a:ea typeface="+mj-ea"/>
        <a:cs typeface="+mj-cs"/>
        <a:sym typeface="Avenir Next Regular"/>
      </a:defRPr>
    </a:lvl7pPr>
    <a:lvl8pPr indent="1600200" latinLnBrk="0">
      <a:defRPr sz="1200">
        <a:latin typeface="+mj-lt"/>
        <a:ea typeface="+mj-ea"/>
        <a:cs typeface="+mj-cs"/>
        <a:sym typeface="Avenir Next Regular"/>
      </a:defRPr>
    </a:lvl8pPr>
    <a:lvl9pPr indent="1828800" latinLnBrk="0">
      <a:defRPr sz="1200">
        <a:latin typeface="+mj-lt"/>
        <a:ea typeface="+mj-ea"/>
        <a:cs typeface="+mj-cs"/>
        <a:sym typeface="Avenir Next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Left panel" descr="Left pan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736504" cy="6857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Left panel" descr="Left pan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736504" cy="6857098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229393" indent="-115093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4572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6858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9144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Data &amp; AI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Here"/>
          <p:cNvSpPr txBox="1">
            <a:spLocks noGrp="1"/>
          </p:cNvSpPr>
          <p:nvPr>
            <p:ph type="title" hasCustomPrompt="1"/>
          </p:nvPr>
        </p:nvSpPr>
        <p:spPr>
          <a:xfrm>
            <a:off x="1068003" y="1568372"/>
            <a:ext cx="7972760" cy="372125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7200">
                <a:solidFill>
                  <a:srgbClr val="FFFFFF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Title Here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81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171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6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229393" indent="-115093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4572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6858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9144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00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190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1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2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3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4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5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6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8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9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7982" y="874700"/>
            <a:ext cx="4201530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97982" y="2628071"/>
            <a:ext cx="4201530" cy="3221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Copy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0" name="Subheader Placeholder"/>
          <p:cNvSpPr>
            <a:spLocks noGrp="1"/>
          </p:cNvSpPr>
          <p:nvPr>
            <p:ph type="body" sz="quarter" idx="2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  <p:grpSp>
        <p:nvGrpSpPr>
          <p:cNvPr id="221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211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2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3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4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5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6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7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8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2" name="Picture Placeholder 2"/>
          <p:cNvSpPr>
            <a:spLocks noGrp="1"/>
          </p:cNvSpPr>
          <p:nvPr>
            <p:ph type="pic" idx="22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0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7982" y="874700"/>
            <a:ext cx="4201530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23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97982" y="2628071"/>
            <a:ext cx="4201530" cy="3221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Copy here.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43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233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4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5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6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7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8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9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0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1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229393" indent="-115093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4572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6858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9144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63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253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4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6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Experienc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Here"/>
          <p:cNvSpPr txBox="1">
            <a:spLocks noGrp="1"/>
          </p:cNvSpPr>
          <p:nvPr>
            <p:ph type="title" hasCustomPrompt="1"/>
          </p:nvPr>
        </p:nvSpPr>
        <p:spPr>
          <a:xfrm>
            <a:off x="1068003" y="1568372"/>
            <a:ext cx="7972760" cy="372125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7200">
                <a:solidFill>
                  <a:srgbClr val="FFFFFF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Title Here</a:t>
            </a:r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82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272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229393" indent="-115093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4572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6858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9144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01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291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2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3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4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5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6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8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9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00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7982" y="874700"/>
            <a:ext cx="4201530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30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97982" y="2628071"/>
            <a:ext cx="4201530" cy="3221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Copy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1" name="Subheader Placeholder"/>
          <p:cNvSpPr>
            <a:spLocks noGrp="1"/>
          </p:cNvSpPr>
          <p:nvPr>
            <p:ph type="body" sz="quarter" idx="2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  <p:grpSp>
        <p:nvGrpSpPr>
          <p:cNvPr id="322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312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3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4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5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6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7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8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9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0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1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23" name="Picture Placeholder 2"/>
          <p:cNvSpPr>
            <a:spLocks noGrp="1"/>
          </p:cNvSpPr>
          <p:nvPr>
            <p:ph type="pic" idx="22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7982" y="874700"/>
            <a:ext cx="4201530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97982" y="2628071"/>
            <a:ext cx="4201530" cy="3221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Copy here.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43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333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4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5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6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7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8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39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0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1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2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44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229393" indent="-115093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4572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6858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9144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2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64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354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5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6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7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8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9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0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1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2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3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8"/>
          <p:cNvSpPr/>
          <p:nvPr/>
        </p:nvSpPr>
        <p:spPr>
          <a:xfrm>
            <a:off x="6483082" y="446"/>
            <a:ext cx="5708918" cy="6857109"/>
          </a:xfrm>
          <a:prstGeom prst="rect">
            <a:avLst/>
          </a:prstGeom>
          <a:solidFill>
            <a:srgbClr val="F2F2F2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" name="Rectangle 1"/>
          <p:cNvSpPr/>
          <p:nvPr/>
        </p:nvSpPr>
        <p:spPr>
          <a:xfrm>
            <a:off x="6483082" y="446"/>
            <a:ext cx="5708918" cy="6857109"/>
          </a:xfrm>
          <a:prstGeom prst="rect">
            <a:avLst/>
          </a:prstGeom>
          <a:solidFill>
            <a:srgbClr val="F2F2F2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9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97854" y="2628071"/>
            <a:ext cx="4201529" cy="3221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Content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8" name="Subheader Placeholder"/>
          <p:cNvSpPr>
            <a:spLocks noGrp="1"/>
          </p:cNvSpPr>
          <p:nvPr>
            <p:ph type="body" sz="quarter" idx="22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Strategy &amp; Advisor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Here"/>
          <p:cNvSpPr txBox="1">
            <a:spLocks noGrp="1"/>
          </p:cNvSpPr>
          <p:nvPr>
            <p:ph type="title" hasCustomPrompt="1"/>
          </p:nvPr>
        </p:nvSpPr>
        <p:spPr>
          <a:xfrm>
            <a:off x="1068003" y="1568372"/>
            <a:ext cx="7972760" cy="372125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7200">
                <a:solidFill>
                  <a:srgbClr val="FFFFFF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Title Here</a:t>
            </a:r>
          </a:p>
        </p:txBody>
      </p:sp>
      <p:sp>
        <p:nvSpPr>
          <p:cNvPr id="3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83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373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229393" indent="-115093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4572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6858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9144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02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392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3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4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5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6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7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8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9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0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1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0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7982" y="874700"/>
            <a:ext cx="4201530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4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97982" y="2628071"/>
            <a:ext cx="4201530" cy="3221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Copy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3" name="Subheader Placeholder"/>
          <p:cNvSpPr>
            <a:spLocks noGrp="1"/>
          </p:cNvSpPr>
          <p:nvPr>
            <p:ph type="body" sz="quarter" idx="22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  <p:grpSp>
        <p:nvGrpSpPr>
          <p:cNvPr id="424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414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5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7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8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9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0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1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2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3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2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7982" y="874700"/>
            <a:ext cx="4201530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4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97982" y="2628071"/>
            <a:ext cx="4201530" cy="3221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Copy here.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45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435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6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7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8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9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0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1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2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3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4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229393" indent="-115093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4572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6858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9144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65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455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6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7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8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9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0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1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2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3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4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The Bridge (Red) - Drop B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icture Placeholder 9"/>
          <p:cNvSpPr>
            <a:spLocks noGrp="1"/>
          </p:cNvSpPr>
          <p:nvPr>
            <p:ph type="pic" idx="21"/>
          </p:nvPr>
        </p:nvSpPr>
        <p:spPr>
          <a:xfrm>
            <a:off x="-1" y="0"/>
            <a:ext cx="1218895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087150" y="1480588"/>
            <a:ext cx="10149811" cy="2203678"/>
          </a:xfrm>
          <a:prstGeom prst="rect">
            <a:avLst/>
          </a:prstGeom>
        </p:spPr>
        <p:txBody>
          <a:bodyPr anchor="b"/>
          <a:lstStyle>
            <a:lvl1pPr>
              <a:defRPr sz="7200">
                <a:solidFill>
                  <a:srgbClr val="FFFFFF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47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99026" y="3530787"/>
            <a:ext cx="10149810" cy="165576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sz="4000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sz="4000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sz="4000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sz="4000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The Bridge (Red) - Light Background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087150" y="1488539"/>
            <a:ext cx="10149811" cy="2203678"/>
          </a:xfrm>
          <a:prstGeom prst="rect">
            <a:avLst/>
          </a:prstGeom>
        </p:spPr>
        <p:txBody>
          <a:bodyPr anchor="b"/>
          <a:lstStyle>
            <a:lvl1pPr>
              <a:defRPr sz="7200"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48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99026" y="3530787"/>
            <a:ext cx="10149810" cy="1655763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595959"/>
                </a:solidFill>
              </a:defRPr>
            </a:lvl1pPr>
            <a:lvl2pPr marL="0" indent="457200">
              <a:buSzTx/>
              <a:buNone/>
              <a:defRPr sz="4000">
                <a:solidFill>
                  <a:srgbClr val="595959"/>
                </a:solidFill>
              </a:defRPr>
            </a:lvl2pPr>
            <a:lvl3pPr marL="0" indent="914400">
              <a:buSzTx/>
              <a:buNone/>
              <a:defRPr sz="4000">
                <a:solidFill>
                  <a:srgbClr val="595959"/>
                </a:solidFill>
              </a:defRPr>
            </a:lvl3pPr>
            <a:lvl4pPr marL="0" indent="1371600">
              <a:buSzTx/>
              <a:buNone/>
              <a:defRPr sz="4000">
                <a:solidFill>
                  <a:srgbClr val="595959"/>
                </a:solidFill>
              </a:defRPr>
            </a:lvl4pPr>
            <a:lvl5pPr marL="0" indent="1828800">
              <a:buSzTx/>
              <a:buNone/>
              <a:defRPr sz="4000">
                <a:solidFill>
                  <a:srgbClr val="595959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- Full Image - The Bridge (Red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2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087151" y="1488539"/>
            <a:ext cx="8038189" cy="2203678"/>
          </a:xfrm>
          <a:prstGeom prst="rect">
            <a:avLst/>
          </a:prstGeom>
        </p:spPr>
        <p:txBody>
          <a:bodyPr anchor="b"/>
          <a:lstStyle>
            <a:lvl1pPr>
              <a:defRPr sz="7200">
                <a:solidFill>
                  <a:schemeClr val="accent1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Agenda Title</a:t>
            </a:r>
          </a:p>
        </p:txBody>
      </p:sp>
      <p:sp>
        <p:nvSpPr>
          <p:cNvPr id="49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116209" y="3854525"/>
            <a:ext cx="4049766" cy="23570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3000"/>
              </a:spcBef>
              <a:defRPr sz="2400">
                <a:solidFill>
                  <a:srgbClr val="242834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3000"/>
              </a:spcBef>
              <a:buSzTx/>
              <a:buNone/>
              <a:defRPr sz="2400">
                <a:solidFill>
                  <a:srgbClr val="242834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3000"/>
              </a:spcBef>
              <a:buSzTx/>
              <a:buNone/>
              <a:defRPr sz="2400">
                <a:solidFill>
                  <a:srgbClr val="242834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3000"/>
              </a:spcBef>
              <a:buSzTx/>
              <a:buNone/>
              <a:defRPr sz="2400">
                <a:solidFill>
                  <a:srgbClr val="242834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3000"/>
              </a:spcBef>
              <a:buSzTx/>
              <a:buNone/>
              <a:defRPr sz="2400">
                <a:solidFill>
                  <a:srgbClr val="242834"/>
                </a:solidFill>
              </a:defRPr>
            </a:lvl5pPr>
          </a:lstStyle>
          <a:p>
            <a:r>
              <a:t>Agenda Item 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94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7165975" y="3854525"/>
            <a:ext cx="4787900" cy="23570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3000"/>
              </a:spcBef>
              <a:defRPr sz="2400">
                <a:solidFill>
                  <a:srgbClr val="242834"/>
                </a:solidFill>
              </a:defRPr>
            </a:lvl1pPr>
          </a:lstStyle>
          <a:p>
            <a:r>
              <a:t>Agenda Item 4
Agenda Item 5
Agenda Item 6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icture Placeholder 191" descr="Picture Placeholder 191"/>
          <p:cNvPicPr>
            <a:picLocks noChangeAspect="1"/>
          </p:cNvPicPr>
          <p:nvPr/>
        </p:nvPicPr>
        <p:blipFill>
          <a:blip r:embed="rId2"/>
          <a:srcRect l="31531" t="6734" r="24799"/>
          <a:stretch>
            <a:fillRect/>
          </a:stretch>
        </p:blipFill>
        <p:spPr>
          <a:xfrm>
            <a:off x="6464299" y="15874"/>
            <a:ext cx="570865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3" name="Title Here"/>
          <p:cNvSpPr txBox="1"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9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  <a:defRPr>
                <a:solidFill>
                  <a:schemeClr val="accent1"/>
                </a:solidFill>
              </a:defRPr>
            </a:lvl1pPr>
          </a:lstStyle>
          <a:p>
            <a:r>
              <a:t>Title Here</a:t>
            </a:r>
          </a:p>
        </p:txBody>
      </p:sp>
      <p:sp>
        <p:nvSpPr>
          <p:cNvPr id="50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14091" y="2671764"/>
            <a:ext cx="2001839" cy="30099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400"/>
              </a:spcBef>
            </a:lvl1pPr>
            <a:lvl2pPr>
              <a:lnSpc>
                <a:spcPct val="100000"/>
              </a:lnSpc>
              <a:spcBef>
                <a:spcPts val="2400"/>
              </a:spcBef>
            </a:lvl2pPr>
            <a:lvl3pPr>
              <a:lnSpc>
                <a:spcPct val="100000"/>
              </a:lnSpc>
              <a:spcBef>
                <a:spcPts val="2400"/>
              </a:spcBef>
            </a:lvl3pPr>
            <a:lvl4pPr>
              <a:lnSpc>
                <a:spcPct val="100000"/>
              </a:lnSpc>
              <a:spcBef>
                <a:spcPts val="2400"/>
              </a:spcBef>
            </a:lvl4pPr>
            <a:lvl5pPr>
              <a:lnSpc>
                <a:spcPct val="100000"/>
              </a:lnSpc>
              <a:spcBef>
                <a:spcPts val="2400"/>
              </a:spcBef>
            </a:lvl5pPr>
          </a:lstStyle>
          <a:p>
            <a:r>
              <a:t>Agenda Items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0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3295817" y="2671764"/>
            <a:ext cx="2001839" cy="30099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400"/>
              </a:spcBef>
            </a:lvl1pPr>
          </a:lstStyle>
          <a:p>
            <a:r>
              <a:t>Agenda Items Here
Agenda Items Here
Agenda Items Here</a:t>
            </a:r>
          </a:p>
        </p:txBody>
      </p:sp>
      <p:sp>
        <p:nvSpPr>
          <p:cNvPr id="506" name="Picture Placeholder 17"/>
          <p:cNvSpPr>
            <a:spLocks noGrp="1"/>
          </p:cNvSpPr>
          <p:nvPr>
            <p:ph type="pic" idx="22"/>
          </p:nvPr>
        </p:nvSpPr>
        <p:spPr>
          <a:xfrm>
            <a:off x="6462572" y="16042"/>
            <a:ext cx="5708651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42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4" name="Quote from someone outside of The Bridge goes here."/>
          <p:cNvSpPr txBox="1">
            <a:spLocks noGrp="1"/>
          </p:cNvSpPr>
          <p:nvPr>
            <p:ph type="title" hasCustomPrompt="1"/>
          </p:nvPr>
        </p:nvSpPr>
        <p:spPr>
          <a:xfrm>
            <a:off x="1123754" y="2093144"/>
            <a:ext cx="10154320" cy="2257064"/>
          </a:xfrm>
          <a:prstGeom prst="rect">
            <a:avLst/>
          </a:prstGeom>
        </p:spPr>
        <p:txBody>
          <a:bodyPr anchor="ctr"/>
          <a:lstStyle>
            <a:lvl1pPr>
              <a:defRPr sz="5400">
                <a:solidFill>
                  <a:srgbClr val="FFFFFF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Quote from someone outside of The Bridge goes here.</a:t>
            </a:r>
          </a:p>
        </p:txBody>
      </p:sp>
      <p:sp>
        <p:nvSpPr>
          <p:cNvPr id="5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23756" y="4914015"/>
            <a:ext cx="4982877" cy="82180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r>
              <a:t>—  Firstname Lastname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16" name="TextBox 9"/>
          <p:cNvSpPr txBox="1"/>
          <p:nvPr/>
        </p:nvSpPr>
        <p:spPr>
          <a:xfrm>
            <a:off x="1099482" y="1507866"/>
            <a:ext cx="1123440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“</a:t>
            </a:r>
          </a:p>
        </p:txBody>
      </p:sp>
      <p:grpSp>
        <p:nvGrpSpPr>
          <p:cNvPr id="527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517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28" name="TextBox 21"/>
          <p:cNvSpPr txBox="1"/>
          <p:nvPr/>
        </p:nvSpPr>
        <p:spPr>
          <a:xfrm>
            <a:off x="1099482" y="1507866"/>
            <a:ext cx="1123440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“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6483082" y="446"/>
            <a:ext cx="5708918" cy="6857109"/>
          </a:xfrm>
          <a:prstGeom prst="rect">
            <a:avLst/>
          </a:prstGeom>
          <a:solidFill>
            <a:srgbClr val="F2F2F2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Rectangle 1"/>
          <p:cNvSpPr/>
          <p:nvPr/>
        </p:nvSpPr>
        <p:spPr>
          <a:xfrm>
            <a:off x="6483082" y="446"/>
            <a:ext cx="5708918" cy="6857109"/>
          </a:xfrm>
          <a:prstGeom prst="rect">
            <a:avLst/>
          </a:prstGeom>
          <a:solidFill>
            <a:srgbClr val="F2F2F2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9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97854" y="2628071"/>
            <a:ext cx="4201529" cy="3221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Content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Photo">
    <p:bg>
      <p:bgPr>
        <a:solidFill>
          <a:srgbClr val="242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6" name="Quote from internal partner or stakeholder goes here."/>
          <p:cNvSpPr txBox="1">
            <a:spLocks noGrp="1"/>
          </p:cNvSpPr>
          <p:nvPr>
            <p:ph type="title" hasCustomPrompt="1"/>
          </p:nvPr>
        </p:nvSpPr>
        <p:spPr>
          <a:xfrm>
            <a:off x="1121988" y="2093144"/>
            <a:ext cx="10155613" cy="2257064"/>
          </a:xfrm>
          <a:prstGeom prst="rect">
            <a:avLst/>
          </a:prstGeom>
        </p:spPr>
        <p:txBody>
          <a:bodyPr anchor="ctr"/>
          <a:lstStyle>
            <a:lvl1pPr>
              <a:defRPr sz="5400">
                <a:solidFill>
                  <a:srgbClr val="FFFFFF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Quote from internal partner or stakeholder goes here.</a:t>
            </a:r>
          </a:p>
        </p:txBody>
      </p:sp>
      <p:sp>
        <p:nvSpPr>
          <p:cNvPr id="53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54320" y="4876251"/>
            <a:ext cx="4041680" cy="301758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sz="1200" b="1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sz="1200" b="1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sz="1200" b="1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sz="1200" b="1">
                <a:solidFill>
                  <a:srgbClr val="FFFFFF"/>
                </a:solidFill>
              </a:defRPr>
            </a:lvl5pPr>
          </a:lstStyle>
          <a:p>
            <a:r>
              <a:t>Firstname Lastname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8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1180049" y="4716879"/>
            <a:ext cx="763590" cy="7635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054320" y="5130894"/>
            <a:ext cx="4041680" cy="301758"/>
          </a:xfrm>
          <a:prstGeom prst="rect">
            <a:avLst/>
          </a:prstGeom>
        </p:spPr>
        <p:txBody>
          <a:bodyPr/>
          <a:lstStyle>
            <a:lvl1pPr>
              <a:defRPr sz="1200" i="1">
                <a:solidFill>
                  <a:srgbClr val="FFFFFF"/>
                </a:solidFill>
              </a:defRPr>
            </a:lvl1pPr>
          </a:lstStyle>
          <a:p>
            <a:r>
              <a:t>Job Title</a:t>
            </a:r>
          </a:p>
        </p:txBody>
      </p:sp>
      <p:sp>
        <p:nvSpPr>
          <p:cNvPr id="540" name="TextBox 12"/>
          <p:cNvSpPr txBox="1"/>
          <p:nvPr/>
        </p:nvSpPr>
        <p:spPr>
          <a:xfrm>
            <a:off x="1099482" y="1507866"/>
            <a:ext cx="1123440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“</a:t>
            </a:r>
          </a:p>
        </p:txBody>
      </p:sp>
      <p:grpSp>
        <p:nvGrpSpPr>
          <p:cNvPr id="551" name="The Bridge - Left Rail Graphics"/>
          <p:cNvGrpSpPr/>
          <p:nvPr/>
        </p:nvGrpSpPr>
        <p:grpSpPr>
          <a:xfrm>
            <a:off x="139268" y="367791"/>
            <a:ext cx="457032" cy="3535935"/>
            <a:chOff x="0" y="0"/>
            <a:chExt cx="457030" cy="3535934"/>
          </a:xfrm>
        </p:grpSpPr>
        <p:sp>
          <p:nvSpPr>
            <p:cNvPr id="541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G"/>
            <p:cNvSpPr/>
            <p:nvPr/>
          </p:nvSpPr>
          <p:spPr>
            <a:xfrm>
              <a:off x="165533" y="3246818"/>
              <a:ext cx="126541" cy="130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7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H"/>
            <p:cNvSpPr/>
            <p:nvPr/>
          </p:nvSpPr>
          <p:spPr>
            <a:xfrm>
              <a:off x="210019" y="2586482"/>
              <a:ext cx="3966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52" name="TextBox 23"/>
          <p:cNvSpPr txBox="1"/>
          <p:nvPr/>
        </p:nvSpPr>
        <p:spPr>
          <a:xfrm>
            <a:off x="1099482" y="1507866"/>
            <a:ext cx="1123440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“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67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6161" y="841009"/>
            <a:ext cx="2479554" cy="1140531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56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814717" y="921000"/>
            <a:ext cx="4201529" cy="1060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Content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9" name="Subheader Placeholder"/>
          <p:cNvSpPr>
            <a:spLocks noGrp="1"/>
          </p:cNvSpPr>
          <p:nvPr>
            <p:ph type="body" sz="quarter" idx="2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77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4533" y="1879219"/>
            <a:ext cx="4707606" cy="527545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57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89767" y="2611665"/>
            <a:ext cx="4707606" cy="136127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600">
                <a:solidFill>
                  <a:srgbClr val="91939A"/>
                </a:solidFill>
              </a:defRPr>
            </a:lvl1pPr>
            <a:lvl2pPr marL="0" indent="457200">
              <a:lnSpc>
                <a:spcPct val="100000"/>
              </a:lnSpc>
              <a:buSzTx/>
              <a:buNone/>
              <a:defRPr sz="2600">
                <a:solidFill>
                  <a:srgbClr val="91939A"/>
                </a:solidFill>
              </a:defRPr>
            </a:lvl2pPr>
            <a:lvl3pPr marL="0" indent="914400">
              <a:lnSpc>
                <a:spcPct val="100000"/>
              </a:lnSpc>
              <a:buSzTx/>
              <a:buNone/>
              <a:defRPr sz="2600">
                <a:solidFill>
                  <a:srgbClr val="91939A"/>
                </a:solidFill>
              </a:defRPr>
            </a:lvl3pPr>
            <a:lvl4pPr marL="0" indent="1371600">
              <a:lnSpc>
                <a:spcPct val="100000"/>
              </a:lnSpc>
              <a:buSzTx/>
              <a:buNone/>
              <a:defRPr sz="2600">
                <a:solidFill>
                  <a:srgbClr val="91939A"/>
                </a:solidFill>
              </a:defRPr>
            </a:lvl4pPr>
            <a:lvl5pPr marL="0" indent="1828800">
              <a:lnSpc>
                <a:spcPct val="100000"/>
              </a:lnSpc>
              <a:buSzTx/>
              <a:buNone/>
              <a:defRPr sz="2600">
                <a:solidFill>
                  <a:srgbClr val="91939A"/>
                </a:solidFill>
              </a:defRPr>
            </a:lvl5pPr>
          </a:lstStyle>
          <a:p>
            <a:r>
              <a:t>Content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579" name="Left panel" descr="Left pan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736504" cy="6857098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Text Placeholder 78"/>
          <p:cNvSpPr>
            <a:spLocks noGrp="1"/>
          </p:cNvSpPr>
          <p:nvPr>
            <p:ph type="body" sz="quarter" idx="21"/>
          </p:nvPr>
        </p:nvSpPr>
        <p:spPr>
          <a:xfrm>
            <a:off x="1114047" y="4109013"/>
            <a:ext cx="4706939" cy="19901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81" name="Left panel" descr="Left pan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736504" cy="6857098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Subheader Placeholder"/>
          <p:cNvSpPr>
            <a:spLocks noGrp="1"/>
          </p:cNvSpPr>
          <p:nvPr>
            <p:ph type="body" sz="quarter" idx="22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5137" y="837379"/>
            <a:ext cx="10734912" cy="820746"/>
          </a:xfrm>
          <a:prstGeom prst="rect">
            <a:avLst/>
          </a:prstGeom>
        </p:spPr>
        <p:txBody>
          <a:bodyPr/>
          <a:lstStyle/>
          <a:p>
            <a:r>
              <a:t>Header here</a:t>
            </a:r>
          </a:p>
        </p:txBody>
      </p:sp>
      <p:sp>
        <p:nvSpPr>
          <p:cNvPr id="590" name="Body Level One…"/>
          <p:cNvSpPr txBox="1">
            <a:spLocks noGrp="1"/>
          </p:cNvSpPr>
          <p:nvPr>
            <p:ph type="body" idx="1"/>
          </p:nvPr>
        </p:nvSpPr>
        <p:spPr>
          <a:xfrm>
            <a:off x="1095137" y="1674414"/>
            <a:ext cx="10734912" cy="44559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5137" y="837379"/>
            <a:ext cx="10734912" cy="820746"/>
          </a:xfrm>
          <a:prstGeom prst="rect">
            <a:avLst/>
          </a:prstGeom>
        </p:spPr>
        <p:txBody>
          <a:bodyPr/>
          <a:lstStyle/>
          <a:p>
            <a:r>
              <a:t>Header here</a:t>
            </a:r>
          </a:p>
        </p:txBody>
      </p:sp>
      <p:sp>
        <p:nvSpPr>
          <p:cNvPr id="599" name="Body Level One…"/>
          <p:cNvSpPr txBox="1">
            <a:spLocks noGrp="1"/>
          </p:cNvSpPr>
          <p:nvPr>
            <p:ph type="body" idx="1"/>
          </p:nvPr>
        </p:nvSpPr>
        <p:spPr>
          <a:xfrm>
            <a:off x="1095137" y="1674414"/>
            <a:ext cx="10734912" cy="44559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1" name="Subheader Placeholder"/>
          <p:cNvSpPr>
            <a:spLocks noGrp="1"/>
          </p:cNvSpPr>
          <p:nvPr>
            <p:ph type="body" sz="quarter" idx="2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88144" y="837379"/>
            <a:ext cx="10718601" cy="820746"/>
          </a:xfrm>
          <a:prstGeom prst="rect">
            <a:avLst/>
          </a:prstGeom>
        </p:spPr>
        <p:txBody>
          <a:bodyPr/>
          <a:lstStyle/>
          <a:p>
            <a:r>
              <a:t>Header here</a:t>
            </a:r>
          </a:p>
        </p:txBody>
      </p:sp>
      <p:sp>
        <p:nvSpPr>
          <p:cNvPr id="60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99089" y="1671979"/>
            <a:ext cx="4783571" cy="45188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Content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8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6754" y="837379"/>
            <a:ext cx="10876803" cy="820746"/>
          </a:xfrm>
          <a:prstGeom prst="rect">
            <a:avLst/>
          </a:prstGeom>
        </p:spPr>
        <p:txBody>
          <a:bodyPr/>
          <a:lstStyle/>
          <a:p>
            <a:r>
              <a:t>Header here</a:t>
            </a:r>
          </a:p>
        </p:txBody>
      </p:sp>
      <p:sp>
        <p:nvSpPr>
          <p:cNvPr id="61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96753" y="2119745"/>
            <a:ext cx="4695441" cy="40987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Content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6566" y="837379"/>
            <a:ext cx="10718602" cy="820746"/>
          </a:xfrm>
          <a:prstGeom prst="rect">
            <a:avLst/>
          </a:prstGeom>
        </p:spPr>
        <p:txBody>
          <a:bodyPr/>
          <a:lstStyle/>
          <a:p>
            <a:r>
              <a:t>Header here</a:t>
            </a:r>
          </a:p>
        </p:txBody>
      </p:sp>
      <p:sp>
        <p:nvSpPr>
          <p:cNvPr id="6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3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86945" y="925499"/>
            <a:ext cx="4875987" cy="4923612"/>
          </a:xfrm>
          <a:prstGeom prst="rect">
            <a:avLst/>
          </a:prstGeom>
        </p:spPr>
        <p:txBody>
          <a:bodyPr/>
          <a:lstStyle/>
          <a:p>
            <a:r>
              <a:t>Content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6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9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63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097982" y="2628071"/>
            <a:ext cx="4201530" cy="3221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Content here.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8"/>
          <p:cNvSpPr/>
          <p:nvPr/>
        </p:nvSpPr>
        <p:spPr>
          <a:xfrm>
            <a:off x="6483082" y="446"/>
            <a:ext cx="5708918" cy="6857109"/>
          </a:xfrm>
          <a:prstGeom prst="rect">
            <a:avLst/>
          </a:prstGeom>
          <a:solidFill>
            <a:srgbClr val="F2F2F2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" name="Rectangle 1"/>
          <p:cNvSpPr/>
          <p:nvPr/>
        </p:nvSpPr>
        <p:spPr>
          <a:xfrm>
            <a:off x="6483082" y="446"/>
            <a:ext cx="5708918" cy="6857109"/>
          </a:xfrm>
          <a:prstGeom prst="rect">
            <a:avLst/>
          </a:prstGeom>
          <a:solidFill>
            <a:srgbClr val="F2F2F2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229393" indent="-115093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4572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6858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9144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110601" y="1122362"/>
            <a:ext cx="10883681" cy="23876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Section Title</a:t>
            </a:r>
          </a:p>
        </p:txBody>
      </p:sp>
      <p:sp>
        <p:nvSpPr>
          <p:cNvPr id="64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10601" y="3602037"/>
            <a:ext cx="10883681" cy="1330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0" indent="457200">
              <a:buSzTx/>
              <a:buNone/>
              <a:defRPr sz="2400"/>
            </a:lvl2pPr>
            <a:lvl3pPr marL="0" indent="914400">
              <a:buSzTx/>
              <a:buNone/>
              <a:defRPr sz="2400"/>
            </a:lvl3pPr>
            <a:lvl4pPr marL="0" indent="1371600">
              <a:buSzTx/>
              <a:buNone/>
              <a:defRPr sz="2400"/>
            </a:lvl4pPr>
            <a:lvl5pPr marL="0" indent="1828800">
              <a:buSzTx/>
              <a:buNone/>
              <a:defRPr sz="2400"/>
            </a:lvl5pPr>
          </a:lstStyle>
          <a:p>
            <a:r>
              <a:t>Section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3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Section Title</a:t>
            </a:r>
          </a:p>
        </p:txBody>
      </p:sp>
      <p:sp>
        <p:nvSpPr>
          <p:cNvPr id="6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17131" y="4589462"/>
            <a:ext cx="10883683" cy="15001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Section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63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6161" y="841009"/>
            <a:ext cx="2479554" cy="1140531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66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814717" y="921000"/>
            <a:ext cx="4201529" cy="1060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Content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65" name="Text Placeholder 39"/>
          <p:cNvSpPr>
            <a:spLocks noGrp="1"/>
          </p:cNvSpPr>
          <p:nvPr>
            <p:ph type="body" sz="quarter" idx="21"/>
          </p:nvPr>
        </p:nvSpPr>
        <p:spPr>
          <a:xfrm>
            <a:off x="1111152" y="3599726"/>
            <a:ext cx="3468421" cy="25117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666" name="Text Placeholder 43"/>
          <p:cNvSpPr>
            <a:spLocks noGrp="1"/>
          </p:cNvSpPr>
          <p:nvPr>
            <p:ph type="body" sz="quarter" idx="22" hasCustomPrompt="1"/>
          </p:nvPr>
        </p:nvSpPr>
        <p:spPr>
          <a:xfrm>
            <a:off x="1111152" y="3194173"/>
            <a:ext cx="3468421" cy="322264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500"/>
              </a:spcBef>
              <a:defRPr sz="1344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667" name="Text Placeholder 44"/>
          <p:cNvSpPr>
            <a:spLocks noGrp="1"/>
          </p:cNvSpPr>
          <p:nvPr>
            <p:ph type="body" sz="quarter" idx="23" hasCustomPrompt="1"/>
          </p:nvPr>
        </p:nvSpPr>
        <p:spPr>
          <a:xfrm>
            <a:off x="4729309" y="3194173"/>
            <a:ext cx="3468424" cy="322264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500"/>
              </a:spcBef>
              <a:defRPr sz="1344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66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8341583" y="3194173"/>
            <a:ext cx="3468425" cy="322264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500"/>
              </a:spcBef>
              <a:defRPr sz="1344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669" name="Subheader Placeholder"/>
          <p:cNvSpPr>
            <a:spLocks noGrp="1"/>
          </p:cNvSpPr>
          <p:nvPr>
            <p:ph type="body" sz="quarter" idx="25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  <p:sp>
        <p:nvSpPr>
          <p:cNvPr id="670" name="Text Placeholder 39"/>
          <p:cNvSpPr>
            <a:spLocks noGrp="1"/>
          </p:cNvSpPr>
          <p:nvPr>
            <p:ph type="body" sz="quarter" idx="26"/>
          </p:nvPr>
        </p:nvSpPr>
        <p:spPr>
          <a:xfrm>
            <a:off x="4729310" y="3599726"/>
            <a:ext cx="3468422" cy="25117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671" name="Text Placeholder 39"/>
          <p:cNvSpPr>
            <a:spLocks noGrp="1"/>
          </p:cNvSpPr>
          <p:nvPr>
            <p:ph type="body" sz="quarter" idx="27"/>
          </p:nvPr>
        </p:nvSpPr>
        <p:spPr>
          <a:xfrm>
            <a:off x="8343224" y="3599726"/>
            <a:ext cx="3468421" cy="25117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4906" y="2890523"/>
            <a:ext cx="2560321" cy="32756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2" indent="-138112">
              <a:lnSpc>
                <a:spcPct val="100000"/>
              </a:lnSpc>
              <a:defRPr sz="1200"/>
            </a:lvl2pPr>
            <a:lvl3pPr marL="320040" indent="-137160">
              <a:lnSpc>
                <a:spcPct val="100000"/>
              </a:lnSpc>
              <a:defRPr sz="1200"/>
            </a:lvl3pPr>
            <a:lvl4pPr marL="742950" indent="-171450">
              <a:lnSpc>
                <a:spcPct val="100000"/>
              </a:lnSpc>
              <a:defRPr sz="1200"/>
            </a:lvl4pPr>
            <a:lvl5pPr marL="971550" indent="-171450">
              <a:lnSpc>
                <a:spcPct val="100000"/>
              </a:lnSpc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1104906" y="2438950"/>
            <a:ext cx="2560321" cy="322264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500"/>
              </a:spcBef>
              <a:defRPr sz="1344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681" name="Text Placeholder 44"/>
          <p:cNvSpPr>
            <a:spLocks noGrp="1"/>
          </p:cNvSpPr>
          <p:nvPr>
            <p:ph type="body" sz="quarter" idx="22" hasCustomPrompt="1"/>
          </p:nvPr>
        </p:nvSpPr>
        <p:spPr>
          <a:xfrm>
            <a:off x="3790122" y="2438950"/>
            <a:ext cx="2560321" cy="322264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500"/>
              </a:spcBef>
              <a:defRPr sz="1344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682" name="Text Placeholder 45"/>
          <p:cNvSpPr>
            <a:spLocks noGrp="1"/>
          </p:cNvSpPr>
          <p:nvPr>
            <p:ph type="body" sz="quarter" idx="23" hasCustomPrompt="1"/>
          </p:nvPr>
        </p:nvSpPr>
        <p:spPr>
          <a:xfrm>
            <a:off x="6457920" y="2438950"/>
            <a:ext cx="2560321" cy="322264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500"/>
              </a:spcBef>
              <a:defRPr sz="1344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683" name="Text Placeholder 46"/>
          <p:cNvSpPr>
            <a:spLocks noGrp="1"/>
          </p:cNvSpPr>
          <p:nvPr>
            <p:ph type="body" sz="quarter" idx="24" hasCustomPrompt="1"/>
          </p:nvPr>
        </p:nvSpPr>
        <p:spPr>
          <a:xfrm>
            <a:off x="9114566" y="2438950"/>
            <a:ext cx="2560321" cy="322264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500"/>
              </a:spcBef>
              <a:defRPr sz="1344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684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6161" y="841009"/>
            <a:ext cx="2479554" cy="1140531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685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814717" y="921000"/>
            <a:ext cx="4201529" cy="10605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86" name="Subheader Placeholder"/>
          <p:cNvSpPr>
            <a:spLocks noGrp="1"/>
          </p:cNvSpPr>
          <p:nvPr>
            <p:ph type="body" sz="quarter" idx="26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  <p:sp>
        <p:nvSpPr>
          <p:cNvPr id="687" name="Text Placeholder 39"/>
          <p:cNvSpPr>
            <a:spLocks noGrp="1"/>
          </p:cNvSpPr>
          <p:nvPr>
            <p:ph type="body" sz="quarter" idx="27"/>
          </p:nvPr>
        </p:nvSpPr>
        <p:spPr>
          <a:xfrm>
            <a:off x="3787145" y="2890523"/>
            <a:ext cx="2560322" cy="32756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688" name="Text Placeholder 39"/>
          <p:cNvSpPr>
            <a:spLocks noGrp="1"/>
          </p:cNvSpPr>
          <p:nvPr>
            <p:ph type="body" sz="quarter" idx="28"/>
          </p:nvPr>
        </p:nvSpPr>
        <p:spPr>
          <a:xfrm>
            <a:off x="6459225" y="2890523"/>
            <a:ext cx="2560321" cy="32756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689" name="Text Placeholder 39"/>
          <p:cNvSpPr>
            <a:spLocks noGrp="1"/>
          </p:cNvSpPr>
          <p:nvPr>
            <p:ph type="body" sz="quarter" idx="29"/>
          </p:nvPr>
        </p:nvSpPr>
        <p:spPr>
          <a:xfrm>
            <a:off x="9110985" y="2890523"/>
            <a:ext cx="2560321" cy="32756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329" y="3628664"/>
            <a:ext cx="2057401" cy="25059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2" indent="-138112">
              <a:lnSpc>
                <a:spcPct val="100000"/>
              </a:lnSpc>
              <a:defRPr sz="1200"/>
            </a:lvl2pPr>
            <a:lvl3pPr marL="320040" indent="-137160">
              <a:lnSpc>
                <a:spcPct val="100000"/>
              </a:lnSpc>
              <a:defRPr sz="1200"/>
            </a:lvl3pPr>
            <a:lvl4pPr marL="742950" indent="-171450">
              <a:lnSpc>
                <a:spcPct val="100000"/>
              </a:lnSpc>
              <a:defRPr sz="1200"/>
            </a:lvl4pPr>
            <a:lvl5pPr marL="971550" indent="-171450">
              <a:lnSpc>
                <a:spcPct val="100000"/>
              </a:lnSpc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8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1109329" y="3197622"/>
            <a:ext cx="2057401" cy="338555"/>
          </a:xfrm>
          <a:prstGeom prst="rect">
            <a:avLst/>
          </a:prstGeom>
        </p:spPr>
        <p:txBody>
          <a:bodyPr/>
          <a:lstStyle>
            <a:lvl1pPr defTabSz="850391">
              <a:spcBef>
                <a:spcPts val="500"/>
              </a:spcBef>
              <a:defRPr sz="1488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699" name="Text Placeholder 39"/>
          <p:cNvSpPr>
            <a:spLocks noGrp="1"/>
          </p:cNvSpPr>
          <p:nvPr>
            <p:ph type="body" sz="quarter" idx="22"/>
          </p:nvPr>
        </p:nvSpPr>
        <p:spPr>
          <a:xfrm>
            <a:off x="3288265" y="3628664"/>
            <a:ext cx="2057401" cy="250591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700" name="Text Placeholder 43"/>
          <p:cNvSpPr>
            <a:spLocks noGrp="1"/>
          </p:cNvSpPr>
          <p:nvPr>
            <p:ph type="body" sz="quarter" idx="23" hasCustomPrompt="1"/>
          </p:nvPr>
        </p:nvSpPr>
        <p:spPr>
          <a:xfrm>
            <a:off x="3288265" y="3197622"/>
            <a:ext cx="2057401" cy="338555"/>
          </a:xfrm>
          <a:prstGeom prst="rect">
            <a:avLst/>
          </a:prstGeom>
        </p:spPr>
        <p:txBody>
          <a:bodyPr/>
          <a:lstStyle>
            <a:lvl1pPr defTabSz="850391">
              <a:spcBef>
                <a:spcPts val="500"/>
              </a:spcBef>
              <a:defRPr sz="1488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701" name="Text Placeholder 39"/>
          <p:cNvSpPr>
            <a:spLocks noGrp="1"/>
          </p:cNvSpPr>
          <p:nvPr>
            <p:ph type="body" sz="quarter" idx="24"/>
          </p:nvPr>
        </p:nvSpPr>
        <p:spPr>
          <a:xfrm>
            <a:off x="5467200" y="3628664"/>
            <a:ext cx="2057401" cy="250591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702" name="Text Placeholder 43"/>
          <p:cNvSpPr>
            <a:spLocks noGrp="1"/>
          </p:cNvSpPr>
          <p:nvPr>
            <p:ph type="body" sz="quarter" idx="25" hasCustomPrompt="1"/>
          </p:nvPr>
        </p:nvSpPr>
        <p:spPr>
          <a:xfrm>
            <a:off x="5467200" y="3197622"/>
            <a:ext cx="2057401" cy="338555"/>
          </a:xfrm>
          <a:prstGeom prst="rect">
            <a:avLst/>
          </a:prstGeom>
        </p:spPr>
        <p:txBody>
          <a:bodyPr/>
          <a:lstStyle>
            <a:lvl1pPr defTabSz="850391">
              <a:spcBef>
                <a:spcPts val="500"/>
              </a:spcBef>
              <a:defRPr sz="1488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703" name="Text Placeholder 39"/>
          <p:cNvSpPr>
            <a:spLocks noGrp="1"/>
          </p:cNvSpPr>
          <p:nvPr>
            <p:ph type="body" sz="quarter" idx="26"/>
          </p:nvPr>
        </p:nvSpPr>
        <p:spPr>
          <a:xfrm>
            <a:off x="7646134" y="3628664"/>
            <a:ext cx="2057401" cy="250591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704" name="Text Placeholder 43"/>
          <p:cNvSpPr>
            <a:spLocks noGrp="1"/>
          </p:cNvSpPr>
          <p:nvPr>
            <p:ph type="body" sz="quarter" idx="27" hasCustomPrompt="1"/>
          </p:nvPr>
        </p:nvSpPr>
        <p:spPr>
          <a:xfrm>
            <a:off x="7646134" y="3197622"/>
            <a:ext cx="2057401" cy="338555"/>
          </a:xfrm>
          <a:prstGeom prst="rect">
            <a:avLst/>
          </a:prstGeom>
        </p:spPr>
        <p:txBody>
          <a:bodyPr/>
          <a:lstStyle>
            <a:lvl1pPr defTabSz="850391">
              <a:spcBef>
                <a:spcPts val="500"/>
              </a:spcBef>
              <a:defRPr sz="1488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705" name="Text Placeholder 39"/>
          <p:cNvSpPr>
            <a:spLocks noGrp="1"/>
          </p:cNvSpPr>
          <p:nvPr>
            <p:ph type="body" sz="quarter" idx="28"/>
          </p:nvPr>
        </p:nvSpPr>
        <p:spPr>
          <a:xfrm>
            <a:off x="9825067" y="3628664"/>
            <a:ext cx="2057401" cy="250591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706" name="Text Placeholder 43"/>
          <p:cNvSpPr>
            <a:spLocks noGrp="1"/>
          </p:cNvSpPr>
          <p:nvPr>
            <p:ph type="body" sz="quarter" idx="29" hasCustomPrompt="1"/>
          </p:nvPr>
        </p:nvSpPr>
        <p:spPr>
          <a:xfrm>
            <a:off x="9825067" y="3197622"/>
            <a:ext cx="2057401" cy="338555"/>
          </a:xfrm>
          <a:prstGeom prst="rect">
            <a:avLst/>
          </a:prstGeom>
        </p:spPr>
        <p:txBody>
          <a:bodyPr/>
          <a:lstStyle>
            <a:lvl1pPr defTabSz="850391">
              <a:spcBef>
                <a:spcPts val="500"/>
              </a:spcBef>
              <a:defRPr sz="1488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707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6161" y="841009"/>
            <a:ext cx="2479554" cy="1140531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70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814717" y="921000"/>
            <a:ext cx="4201529" cy="1060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Content here</a:t>
            </a:r>
          </a:p>
        </p:txBody>
      </p:sp>
      <p:sp>
        <p:nvSpPr>
          <p:cNvPr id="709" name="Subheader Placeholder"/>
          <p:cNvSpPr>
            <a:spLocks noGrp="1"/>
          </p:cNvSpPr>
          <p:nvPr>
            <p:ph type="body" sz="quarter" idx="3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7192" y="3628664"/>
            <a:ext cx="2057401" cy="248277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8112" indent="-138112">
              <a:lnSpc>
                <a:spcPct val="100000"/>
              </a:lnSpc>
              <a:defRPr sz="1200"/>
            </a:lvl2pPr>
            <a:lvl3pPr marL="320040" indent="-137160">
              <a:lnSpc>
                <a:spcPct val="100000"/>
              </a:lnSpc>
              <a:defRPr sz="1200"/>
            </a:lvl3pPr>
            <a:lvl4pPr marL="742950" indent="-171450">
              <a:lnSpc>
                <a:spcPct val="100000"/>
              </a:lnSpc>
              <a:defRPr sz="1200"/>
            </a:lvl4pPr>
            <a:lvl5pPr marL="971550" indent="-171450">
              <a:lnSpc>
                <a:spcPct val="100000"/>
              </a:lnSpc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8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1107192" y="3197411"/>
            <a:ext cx="2057401" cy="338555"/>
          </a:xfrm>
          <a:prstGeom prst="rect">
            <a:avLst/>
          </a:prstGeom>
        </p:spPr>
        <p:txBody>
          <a:bodyPr/>
          <a:lstStyle>
            <a:lvl1pPr algn="ctr" defTabSz="850391">
              <a:spcBef>
                <a:spcPts val="500"/>
              </a:spcBef>
              <a:defRPr sz="1488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719" name="Text Placeholder 39"/>
          <p:cNvSpPr>
            <a:spLocks noGrp="1"/>
          </p:cNvSpPr>
          <p:nvPr>
            <p:ph type="body" sz="quarter" idx="22"/>
          </p:nvPr>
        </p:nvSpPr>
        <p:spPr>
          <a:xfrm>
            <a:off x="3290913" y="3628664"/>
            <a:ext cx="2057401" cy="248277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720" name="Text Placeholder 43"/>
          <p:cNvSpPr>
            <a:spLocks noGrp="1"/>
          </p:cNvSpPr>
          <p:nvPr>
            <p:ph type="body" sz="quarter" idx="23" hasCustomPrompt="1"/>
          </p:nvPr>
        </p:nvSpPr>
        <p:spPr>
          <a:xfrm>
            <a:off x="3290913" y="3197411"/>
            <a:ext cx="2057401" cy="338555"/>
          </a:xfrm>
          <a:prstGeom prst="rect">
            <a:avLst/>
          </a:prstGeom>
        </p:spPr>
        <p:txBody>
          <a:bodyPr/>
          <a:lstStyle>
            <a:lvl1pPr algn="ctr" defTabSz="850391">
              <a:spcBef>
                <a:spcPts val="500"/>
              </a:spcBef>
              <a:defRPr sz="1488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721" name="Text Placeholder 39"/>
          <p:cNvSpPr>
            <a:spLocks noGrp="1"/>
          </p:cNvSpPr>
          <p:nvPr>
            <p:ph type="body" sz="quarter" idx="24"/>
          </p:nvPr>
        </p:nvSpPr>
        <p:spPr>
          <a:xfrm>
            <a:off x="5469849" y="3628664"/>
            <a:ext cx="2057401" cy="248277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722" name="Text Placeholder 43"/>
          <p:cNvSpPr>
            <a:spLocks noGrp="1"/>
          </p:cNvSpPr>
          <p:nvPr>
            <p:ph type="body" sz="quarter" idx="25" hasCustomPrompt="1"/>
          </p:nvPr>
        </p:nvSpPr>
        <p:spPr>
          <a:xfrm>
            <a:off x="5469849" y="3197411"/>
            <a:ext cx="2057401" cy="338555"/>
          </a:xfrm>
          <a:prstGeom prst="rect">
            <a:avLst/>
          </a:prstGeom>
        </p:spPr>
        <p:txBody>
          <a:bodyPr/>
          <a:lstStyle>
            <a:lvl1pPr algn="ctr" defTabSz="850391">
              <a:spcBef>
                <a:spcPts val="500"/>
              </a:spcBef>
              <a:defRPr sz="1488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723" name="Text Placeholder 39"/>
          <p:cNvSpPr>
            <a:spLocks noGrp="1"/>
          </p:cNvSpPr>
          <p:nvPr>
            <p:ph type="body" sz="quarter" idx="26"/>
          </p:nvPr>
        </p:nvSpPr>
        <p:spPr>
          <a:xfrm>
            <a:off x="7648784" y="3628664"/>
            <a:ext cx="2057401" cy="248277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724" name="Text Placeholder 43"/>
          <p:cNvSpPr>
            <a:spLocks noGrp="1"/>
          </p:cNvSpPr>
          <p:nvPr>
            <p:ph type="body" sz="quarter" idx="27" hasCustomPrompt="1"/>
          </p:nvPr>
        </p:nvSpPr>
        <p:spPr>
          <a:xfrm>
            <a:off x="7648784" y="3197411"/>
            <a:ext cx="2057401" cy="338555"/>
          </a:xfrm>
          <a:prstGeom prst="rect">
            <a:avLst/>
          </a:prstGeom>
        </p:spPr>
        <p:txBody>
          <a:bodyPr/>
          <a:lstStyle>
            <a:lvl1pPr algn="ctr" defTabSz="850391">
              <a:spcBef>
                <a:spcPts val="500"/>
              </a:spcBef>
              <a:defRPr sz="1488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725" name="Text Placeholder 39"/>
          <p:cNvSpPr>
            <a:spLocks noGrp="1"/>
          </p:cNvSpPr>
          <p:nvPr>
            <p:ph type="body" sz="quarter" idx="28"/>
          </p:nvPr>
        </p:nvSpPr>
        <p:spPr>
          <a:xfrm>
            <a:off x="9827717" y="3628664"/>
            <a:ext cx="2057401" cy="248277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726" name="Text Placeholder 43"/>
          <p:cNvSpPr>
            <a:spLocks noGrp="1"/>
          </p:cNvSpPr>
          <p:nvPr>
            <p:ph type="body" sz="quarter" idx="29" hasCustomPrompt="1"/>
          </p:nvPr>
        </p:nvSpPr>
        <p:spPr>
          <a:xfrm>
            <a:off x="9827717" y="3197411"/>
            <a:ext cx="2057401" cy="338555"/>
          </a:xfrm>
          <a:prstGeom prst="rect">
            <a:avLst/>
          </a:prstGeom>
        </p:spPr>
        <p:txBody>
          <a:bodyPr/>
          <a:lstStyle>
            <a:lvl1pPr algn="ctr" defTabSz="850391">
              <a:spcBef>
                <a:spcPts val="500"/>
              </a:spcBef>
              <a:defRPr sz="1488" b="1">
                <a:solidFill>
                  <a:srgbClr val="242834"/>
                </a:solidFill>
              </a:defRPr>
            </a:lvl1pPr>
          </a:lstStyle>
          <a:p>
            <a:r>
              <a:t>Subheader Here</a:t>
            </a:r>
          </a:p>
        </p:txBody>
      </p:sp>
      <p:sp>
        <p:nvSpPr>
          <p:cNvPr id="727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6161" y="841009"/>
            <a:ext cx="2479554" cy="1140531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72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814717" y="921000"/>
            <a:ext cx="4201529" cy="1060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Content here</a:t>
            </a:r>
          </a:p>
        </p:txBody>
      </p:sp>
      <p:sp>
        <p:nvSpPr>
          <p:cNvPr id="729" name="Subheader Placeholder"/>
          <p:cNvSpPr>
            <a:spLocks noGrp="1"/>
          </p:cNvSpPr>
          <p:nvPr>
            <p:ph type="body" sz="quarter" idx="3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  <p:sp>
        <p:nvSpPr>
          <p:cNvPr id="730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754097" y="2144713"/>
            <a:ext cx="763589" cy="7635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1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3932521" y="2144713"/>
            <a:ext cx="763589" cy="7635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2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6110944" y="2144713"/>
            <a:ext cx="763589" cy="7635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3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8289367" y="2144713"/>
            <a:ext cx="763589" cy="7635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4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10474622" y="2144713"/>
            <a:ext cx="763589" cy="7635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5137" y="837379"/>
            <a:ext cx="10734912" cy="820746"/>
          </a:xfrm>
          <a:prstGeom prst="rect">
            <a:avLst/>
          </a:prstGeom>
        </p:spPr>
        <p:txBody>
          <a:bodyPr/>
          <a:lstStyle/>
          <a:p>
            <a:r>
              <a:t>Header here</a:t>
            </a:r>
          </a:p>
        </p:txBody>
      </p:sp>
      <p:sp>
        <p:nvSpPr>
          <p:cNvPr id="749" name="Body Level One…"/>
          <p:cNvSpPr txBox="1">
            <a:spLocks noGrp="1"/>
          </p:cNvSpPr>
          <p:nvPr>
            <p:ph type="body" idx="1"/>
          </p:nvPr>
        </p:nvSpPr>
        <p:spPr>
          <a:xfrm>
            <a:off x="1095137" y="1674414"/>
            <a:ext cx="10734912" cy="445592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1" name="Content Placeholder 7"/>
          <p:cNvSpPr/>
          <p:nvPr/>
        </p:nvSpPr>
        <p:spPr>
          <a:xfrm>
            <a:off x="1146175" y="1"/>
            <a:ext cx="2001839" cy="52847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spcBef>
                <a:spcPts val="600"/>
              </a:spcBef>
              <a:defRPr sz="1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2" name="TextBox 14"/>
          <p:cNvSpPr txBox="1"/>
          <p:nvPr/>
        </p:nvSpPr>
        <p:spPr>
          <a:xfrm>
            <a:off x="1282888" y="108457"/>
            <a:ext cx="172841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 spc="20">
                <a:solidFill>
                  <a:srgbClr val="FFFFFF"/>
                </a:solidFill>
              </a:defRPr>
            </a:lvl1pPr>
          </a:lstStyle>
          <a:p>
            <a:r>
              <a:t>APPENDIX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Cloud &amp; Produ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Here"/>
          <p:cNvSpPr txBox="1">
            <a:spLocks noGrp="1"/>
          </p:cNvSpPr>
          <p:nvPr>
            <p:ph type="title" hasCustomPrompt="1"/>
          </p:nvPr>
        </p:nvSpPr>
        <p:spPr>
          <a:xfrm>
            <a:off x="1068003" y="1568372"/>
            <a:ext cx="7972760" cy="372125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7200">
                <a:solidFill>
                  <a:srgbClr val="FFFFFF"/>
                </a:solidFill>
                <a:latin typeface="MercuryDisplay-Regular"/>
                <a:ea typeface="MercuryDisplay-Regular"/>
                <a:cs typeface="MercuryDisplay-Regular"/>
                <a:sym typeface="MercuryDisplay-Regular"/>
              </a:defRPr>
            </a:lvl1pPr>
          </a:lstStyle>
          <a:p>
            <a:r>
              <a:t>Title Here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80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70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229393" indent="-115093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4572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6858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9144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99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89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1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2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3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4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7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7982" y="874700"/>
            <a:ext cx="4201530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97982" y="2628071"/>
            <a:ext cx="4201530" cy="3221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Copy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ubheader Placeholder"/>
          <p:cNvSpPr>
            <a:spLocks noGrp="1"/>
          </p:cNvSpPr>
          <p:nvPr>
            <p:ph type="body" sz="quarter" idx="2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SUBHEADER</a:t>
            </a:r>
          </a:p>
        </p:txBody>
      </p:sp>
      <p:sp>
        <p:nvSpPr>
          <p:cNvPr id="109" name="Picture Placeholder 2"/>
          <p:cNvSpPr>
            <a:spLocks noGrp="1"/>
          </p:cNvSpPr>
          <p:nvPr>
            <p:ph type="pic" idx="22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21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111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7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9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0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Header here"/>
          <p:cNvSpPr txBox="1">
            <a:spLocks noGrp="1"/>
          </p:cNvSpPr>
          <p:nvPr>
            <p:ph type="title" hasCustomPrompt="1"/>
          </p:nvPr>
        </p:nvSpPr>
        <p:spPr>
          <a:xfrm>
            <a:off x="1097982" y="874700"/>
            <a:ext cx="4201530" cy="14547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1000"/>
              </a:spcBef>
            </a:lvl1pPr>
          </a:lstStyle>
          <a:p>
            <a:r>
              <a:t>Header here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97982" y="2628071"/>
            <a:ext cx="4201530" cy="3221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Copy here.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1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grpSp>
        <p:nvGrpSpPr>
          <p:cNvPr id="142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132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3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4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5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6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7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8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9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0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1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01865" y="358537"/>
            <a:ext cx="3368536" cy="2730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229393" indent="-115093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4572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6858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914400" indent="-114300">
              <a:lnSpc>
                <a:spcPct val="90000"/>
              </a:lnSpc>
              <a:spcBef>
                <a:spcPts val="1000"/>
              </a:spcBef>
              <a:defRPr sz="900" cap="all" spc="1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SUBHEADER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1" name="Picture Placeholder 2"/>
          <p:cNvSpPr>
            <a:spLocks noGrp="1"/>
          </p:cNvSpPr>
          <p:nvPr>
            <p:ph type="pic" idx="21"/>
          </p:nvPr>
        </p:nvSpPr>
        <p:spPr>
          <a:xfrm>
            <a:off x="6488112" y="0"/>
            <a:ext cx="570388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grpSp>
        <p:nvGrpSpPr>
          <p:cNvPr id="162" name="The Bridge - Left Rail Graphics"/>
          <p:cNvGrpSpPr/>
          <p:nvPr/>
        </p:nvGrpSpPr>
        <p:grpSpPr>
          <a:xfrm>
            <a:off x="139268" y="367791"/>
            <a:ext cx="457032" cy="3535936"/>
            <a:chOff x="0" y="0"/>
            <a:chExt cx="457030" cy="3535934"/>
          </a:xfrm>
        </p:grpSpPr>
        <p:sp>
          <p:nvSpPr>
            <p:cNvPr id="152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3" name="G"/>
            <p:cNvSpPr/>
            <p:nvPr/>
          </p:nvSpPr>
          <p:spPr>
            <a:xfrm>
              <a:off x="165533" y="3246818"/>
              <a:ext cx="126541" cy="13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6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4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5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6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7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8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9" name="H"/>
            <p:cNvSpPr/>
            <p:nvPr/>
          </p:nvSpPr>
          <p:spPr>
            <a:xfrm>
              <a:off x="210019" y="2586482"/>
              <a:ext cx="39664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0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1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The Bridge - Left Rail Graphics"/>
          <p:cNvGrpSpPr/>
          <p:nvPr/>
        </p:nvGrpSpPr>
        <p:grpSpPr>
          <a:xfrm>
            <a:off x="139647" y="367791"/>
            <a:ext cx="457032" cy="3535935"/>
            <a:chOff x="0" y="0"/>
            <a:chExt cx="457030" cy="3535934"/>
          </a:xfrm>
        </p:grpSpPr>
        <p:sp>
          <p:nvSpPr>
            <p:cNvPr id="2" name="E"/>
            <p:cNvSpPr/>
            <p:nvPr/>
          </p:nvSpPr>
          <p:spPr>
            <a:xfrm>
              <a:off x="165660" y="3416808"/>
              <a:ext cx="125145" cy="11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531"/>
                    <a:pt x="186" y="21404"/>
                  </a:cubicBezTo>
                  <a:cubicBezTo>
                    <a:pt x="66" y="21278"/>
                    <a:pt x="0" y="21082"/>
                    <a:pt x="0" y="20886"/>
                  </a:cubicBezTo>
                  <a:lnTo>
                    <a:pt x="0" y="714"/>
                  </a:lnTo>
                  <a:cubicBezTo>
                    <a:pt x="0" y="518"/>
                    <a:pt x="66" y="322"/>
                    <a:pt x="186" y="196"/>
                  </a:cubicBezTo>
                  <a:cubicBezTo>
                    <a:pt x="307" y="69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9"/>
                    <a:pt x="21414" y="196"/>
                  </a:cubicBezTo>
                  <a:cubicBezTo>
                    <a:pt x="21534" y="322"/>
                    <a:pt x="21600" y="518"/>
                    <a:pt x="21600" y="714"/>
                  </a:cubicBezTo>
                  <a:lnTo>
                    <a:pt x="21600" y="20886"/>
                  </a:lnTo>
                  <a:cubicBezTo>
                    <a:pt x="21600" y="21082"/>
                    <a:pt x="21534" y="21278"/>
                    <a:pt x="21414" y="21404"/>
                  </a:cubicBezTo>
                  <a:cubicBezTo>
                    <a:pt x="21293" y="21531"/>
                    <a:pt x="21107" y="21600"/>
                    <a:pt x="20921" y="21600"/>
                  </a:cubicBezTo>
                  <a:lnTo>
                    <a:pt x="17525" y="21600"/>
                  </a:lnTo>
                  <a:cubicBezTo>
                    <a:pt x="17339" y="21600"/>
                    <a:pt x="17153" y="21531"/>
                    <a:pt x="17032" y="21404"/>
                  </a:cubicBezTo>
                  <a:cubicBezTo>
                    <a:pt x="16912" y="21278"/>
                    <a:pt x="16846" y="21082"/>
                    <a:pt x="16846" y="20886"/>
                  </a:cubicBezTo>
                  <a:lnTo>
                    <a:pt x="16846" y="6091"/>
                  </a:lnTo>
                  <a:cubicBezTo>
                    <a:pt x="16846" y="5895"/>
                    <a:pt x="16781" y="5699"/>
                    <a:pt x="16660" y="5573"/>
                  </a:cubicBezTo>
                  <a:cubicBezTo>
                    <a:pt x="16540" y="5446"/>
                    <a:pt x="16353" y="5377"/>
                    <a:pt x="16167" y="5377"/>
                  </a:cubicBezTo>
                  <a:lnTo>
                    <a:pt x="13757" y="5377"/>
                  </a:lnTo>
                  <a:cubicBezTo>
                    <a:pt x="13571" y="5377"/>
                    <a:pt x="13385" y="5446"/>
                    <a:pt x="13265" y="5573"/>
                  </a:cubicBezTo>
                  <a:cubicBezTo>
                    <a:pt x="13144" y="5699"/>
                    <a:pt x="13078" y="5895"/>
                    <a:pt x="13078" y="6091"/>
                  </a:cubicBezTo>
                  <a:lnTo>
                    <a:pt x="13078" y="15567"/>
                  </a:lnTo>
                  <a:cubicBezTo>
                    <a:pt x="13078" y="15762"/>
                    <a:pt x="13013" y="15958"/>
                    <a:pt x="12892" y="16085"/>
                  </a:cubicBezTo>
                  <a:cubicBezTo>
                    <a:pt x="12772" y="16212"/>
                    <a:pt x="12585" y="16281"/>
                    <a:pt x="12399" y="16281"/>
                  </a:cubicBezTo>
                  <a:lnTo>
                    <a:pt x="9310" y="16281"/>
                  </a:lnTo>
                  <a:cubicBezTo>
                    <a:pt x="9124" y="16281"/>
                    <a:pt x="8938" y="16212"/>
                    <a:pt x="8817" y="16085"/>
                  </a:cubicBezTo>
                  <a:cubicBezTo>
                    <a:pt x="8697" y="15958"/>
                    <a:pt x="8631" y="15762"/>
                    <a:pt x="8631" y="15567"/>
                  </a:cubicBezTo>
                  <a:lnTo>
                    <a:pt x="8631" y="6091"/>
                  </a:lnTo>
                  <a:cubicBezTo>
                    <a:pt x="8631" y="5895"/>
                    <a:pt x="8566" y="5699"/>
                    <a:pt x="8445" y="5573"/>
                  </a:cubicBezTo>
                  <a:cubicBezTo>
                    <a:pt x="8325" y="5446"/>
                    <a:pt x="8138" y="5377"/>
                    <a:pt x="7952" y="5377"/>
                  </a:cubicBezTo>
                  <a:lnTo>
                    <a:pt x="5542" y="5377"/>
                  </a:lnTo>
                  <a:cubicBezTo>
                    <a:pt x="5356" y="5377"/>
                    <a:pt x="5170" y="5446"/>
                    <a:pt x="5049" y="5573"/>
                  </a:cubicBezTo>
                  <a:cubicBezTo>
                    <a:pt x="4929" y="5699"/>
                    <a:pt x="4863" y="5895"/>
                    <a:pt x="4863" y="6091"/>
                  </a:cubicBezTo>
                  <a:lnTo>
                    <a:pt x="4863" y="20817"/>
                  </a:lnTo>
                  <a:cubicBezTo>
                    <a:pt x="4863" y="21013"/>
                    <a:pt x="4798" y="21209"/>
                    <a:pt x="4677" y="21335"/>
                  </a:cubicBezTo>
                  <a:cubicBezTo>
                    <a:pt x="4557" y="21462"/>
                    <a:pt x="4370" y="21531"/>
                    <a:pt x="4184" y="21531"/>
                  </a:cubicBezTo>
                  <a:lnTo>
                    <a:pt x="66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" name="G"/>
            <p:cNvSpPr/>
            <p:nvPr/>
          </p:nvSpPr>
          <p:spPr>
            <a:xfrm>
              <a:off x="165533" y="3246818"/>
              <a:ext cx="126541" cy="130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8" y="11372"/>
                  </a:moveTo>
                  <a:cubicBezTo>
                    <a:pt x="21568" y="13262"/>
                    <a:pt x="21145" y="15037"/>
                    <a:pt x="20289" y="16812"/>
                  </a:cubicBezTo>
                  <a:cubicBezTo>
                    <a:pt x="19553" y="18292"/>
                    <a:pt x="18578" y="19531"/>
                    <a:pt x="17364" y="20476"/>
                  </a:cubicBezTo>
                  <a:cubicBezTo>
                    <a:pt x="17245" y="20592"/>
                    <a:pt x="17061" y="20655"/>
                    <a:pt x="16942" y="20655"/>
                  </a:cubicBezTo>
                  <a:cubicBezTo>
                    <a:pt x="16693" y="20655"/>
                    <a:pt x="16520" y="20539"/>
                    <a:pt x="16390" y="20361"/>
                  </a:cubicBezTo>
                  <a:lnTo>
                    <a:pt x="14375" y="17463"/>
                  </a:lnTo>
                  <a:cubicBezTo>
                    <a:pt x="14256" y="17347"/>
                    <a:pt x="14256" y="17169"/>
                    <a:pt x="14256" y="17053"/>
                  </a:cubicBezTo>
                  <a:cubicBezTo>
                    <a:pt x="14256" y="16875"/>
                    <a:pt x="14321" y="16696"/>
                    <a:pt x="14505" y="16581"/>
                  </a:cubicBezTo>
                  <a:cubicBezTo>
                    <a:pt x="15241" y="15930"/>
                    <a:pt x="15848" y="15163"/>
                    <a:pt x="16216" y="14270"/>
                  </a:cubicBezTo>
                  <a:cubicBezTo>
                    <a:pt x="16639" y="13378"/>
                    <a:pt x="16823" y="12433"/>
                    <a:pt x="16823" y="11435"/>
                  </a:cubicBezTo>
                  <a:cubicBezTo>
                    <a:pt x="16823" y="9661"/>
                    <a:pt x="16216" y="8065"/>
                    <a:pt x="15057" y="6762"/>
                  </a:cubicBezTo>
                  <a:cubicBezTo>
                    <a:pt x="13898" y="5460"/>
                    <a:pt x="12490" y="4809"/>
                    <a:pt x="10843" y="4809"/>
                  </a:cubicBezTo>
                  <a:cubicBezTo>
                    <a:pt x="9197" y="4809"/>
                    <a:pt x="7734" y="5460"/>
                    <a:pt x="6575" y="6762"/>
                  </a:cubicBezTo>
                  <a:cubicBezTo>
                    <a:pt x="5416" y="8065"/>
                    <a:pt x="4810" y="9598"/>
                    <a:pt x="4810" y="11498"/>
                  </a:cubicBezTo>
                  <a:cubicBezTo>
                    <a:pt x="4810" y="12506"/>
                    <a:pt x="5059" y="13514"/>
                    <a:pt x="5481" y="14397"/>
                  </a:cubicBezTo>
                  <a:cubicBezTo>
                    <a:pt x="5904" y="15279"/>
                    <a:pt x="6521" y="16108"/>
                    <a:pt x="7312" y="16759"/>
                  </a:cubicBezTo>
                  <a:cubicBezTo>
                    <a:pt x="7377" y="16822"/>
                    <a:pt x="7496" y="16875"/>
                    <a:pt x="7680" y="16875"/>
                  </a:cubicBezTo>
                  <a:lnTo>
                    <a:pt x="7799" y="16875"/>
                  </a:lnTo>
                  <a:cubicBezTo>
                    <a:pt x="7919" y="16875"/>
                    <a:pt x="7984" y="16812"/>
                    <a:pt x="8049" y="16696"/>
                  </a:cubicBezTo>
                  <a:cubicBezTo>
                    <a:pt x="8114" y="16581"/>
                    <a:pt x="8114" y="16402"/>
                    <a:pt x="8114" y="16224"/>
                  </a:cubicBezTo>
                  <a:lnTo>
                    <a:pt x="8114" y="11488"/>
                  </a:lnTo>
                  <a:cubicBezTo>
                    <a:pt x="8114" y="11309"/>
                    <a:pt x="8179" y="11131"/>
                    <a:pt x="8298" y="11015"/>
                  </a:cubicBezTo>
                  <a:cubicBezTo>
                    <a:pt x="8417" y="10900"/>
                    <a:pt x="8601" y="10837"/>
                    <a:pt x="8785" y="10837"/>
                  </a:cubicBezTo>
                  <a:lnTo>
                    <a:pt x="11472" y="10837"/>
                  </a:lnTo>
                  <a:cubicBezTo>
                    <a:pt x="11656" y="10837"/>
                    <a:pt x="11840" y="10900"/>
                    <a:pt x="11959" y="11015"/>
                  </a:cubicBezTo>
                  <a:cubicBezTo>
                    <a:pt x="12078" y="11131"/>
                    <a:pt x="12143" y="11309"/>
                    <a:pt x="12143" y="11488"/>
                  </a:cubicBezTo>
                  <a:lnTo>
                    <a:pt x="12143" y="20949"/>
                  </a:lnTo>
                  <a:cubicBezTo>
                    <a:pt x="12143" y="21127"/>
                    <a:pt x="12078" y="21306"/>
                    <a:pt x="11959" y="21421"/>
                  </a:cubicBezTo>
                  <a:cubicBezTo>
                    <a:pt x="11840" y="21537"/>
                    <a:pt x="11656" y="21600"/>
                    <a:pt x="11472" y="21600"/>
                  </a:cubicBezTo>
                  <a:lnTo>
                    <a:pt x="5860" y="21600"/>
                  </a:lnTo>
                  <a:cubicBezTo>
                    <a:pt x="5741" y="21600"/>
                    <a:pt x="5676" y="21600"/>
                    <a:pt x="5557" y="21537"/>
                  </a:cubicBezTo>
                  <a:cubicBezTo>
                    <a:pt x="3726" y="20350"/>
                    <a:pt x="2383" y="18933"/>
                    <a:pt x="1408" y="17158"/>
                  </a:cubicBezTo>
                  <a:cubicBezTo>
                    <a:pt x="433" y="15447"/>
                    <a:pt x="0" y="13546"/>
                    <a:pt x="0" y="11477"/>
                  </a:cubicBezTo>
                  <a:cubicBezTo>
                    <a:pt x="0" y="8285"/>
                    <a:pt x="1040" y="5618"/>
                    <a:pt x="3109" y="3371"/>
                  </a:cubicBezTo>
                  <a:cubicBezTo>
                    <a:pt x="5243" y="1124"/>
                    <a:pt x="7810" y="0"/>
                    <a:pt x="10800" y="0"/>
                  </a:cubicBezTo>
                  <a:cubicBezTo>
                    <a:pt x="13790" y="0"/>
                    <a:pt x="16411" y="1124"/>
                    <a:pt x="18491" y="3434"/>
                  </a:cubicBezTo>
                  <a:cubicBezTo>
                    <a:pt x="20571" y="5502"/>
                    <a:pt x="21600" y="8222"/>
                    <a:pt x="21600" y="1136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" name="D"/>
            <p:cNvSpPr/>
            <p:nvPr/>
          </p:nvSpPr>
          <p:spPr>
            <a:xfrm>
              <a:off x="165660" y="3086989"/>
              <a:ext cx="125145" cy="12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1"/>
                  </a:moveTo>
                  <a:cubicBezTo>
                    <a:pt x="0" y="487"/>
                    <a:pt x="66" y="303"/>
                    <a:pt x="186" y="184"/>
                  </a:cubicBezTo>
                  <a:cubicBezTo>
                    <a:pt x="307" y="65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65"/>
                    <a:pt x="21414" y="184"/>
                  </a:cubicBezTo>
                  <a:cubicBezTo>
                    <a:pt x="21534" y="303"/>
                    <a:pt x="21600" y="487"/>
                    <a:pt x="21600" y="671"/>
                  </a:cubicBezTo>
                  <a:lnTo>
                    <a:pt x="21600" y="10740"/>
                  </a:lnTo>
                  <a:cubicBezTo>
                    <a:pt x="21600" y="13729"/>
                    <a:pt x="20548" y="16295"/>
                    <a:pt x="18456" y="18428"/>
                  </a:cubicBezTo>
                  <a:cubicBezTo>
                    <a:pt x="16364" y="20561"/>
                    <a:pt x="13768" y="21600"/>
                    <a:pt x="10800" y="21600"/>
                  </a:cubicBezTo>
                  <a:cubicBezTo>
                    <a:pt x="7832" y="21600"/>
                    <a:pt x="5312" y="20561"/>
                    <a:pt x="3144" y="18428"/>
                  </a:cubicBezTo>
                  <a:cubicBezTo>
                    <a:pt x="1041" y="16295"/>
                    <a:pt x="0" y="13794"/>
                    <a:pt x="0" y="10740"/>
                  </a:cubicBezTo>
                  <a:cubicBezTo>
                    <a:pt x="0" y="10740"/>
                    <a:pt x="0" y="671"/>
                    <a:pt x="0" y="671"/>
                  </a:cubicBezTo>
                  <a:close/>
                  <a:moveTo>
                    <a:pt x="4940" y="5067"/>
                  </a:moveTo>
                  <a:cubicBezTo>
                    <a:pt x="4819" y="5067"/>
                    <a:pt x="4819" y="5316"/>
                    <a:pt x="4819" y="5738"/>
                  </a:cubicBezTo>
                  <a:lnTo>
                    <a:pt x="4819" y="10740"/>
                  </a:lnTo>
                  <a:cubicBezTo>
                    <a:pt x="4819" y="12321"/>
                    <a:pt x="5378" y="13729"/>
                    <a:pt x="6605" y="14822"/>
                  </a:cubicBezTo>
                  <a:cubicBezTo>
                    <a:pt x="7777" y="15981"/>
                    <a:pt x="9201" y="16533"/>
                    <a:pt x="10866" y="16533"/>
                  </a:cubicBezTo>
                  <a:cubicBezTo>
                    <a:pt x="12531" y="16533"/>
                    <a:pt x="13889" y="15981"/>
                    <a:pt x="15061" y="14822"/>
                  </a:cubicBezTo>
                  <a:cubicBezTo>
                    <a:pt x="16233" y="13729"/>
                    <a:pt x="16846" y="12321"/>
                    <a:pt x="16846" y="10740"/>
                  </a:cubicBezTo>
                  <a:lnTo>
                    <a:pt x="16846" y="5738"/>
                  </a:lnTo>
                  <a:cubicBezTo>
                    <a:pt x="16846" y="5554"/>
                    <a:pt x="16781" y="5370"/>
                    <a:pt x="16660" y="5251"/>
                  </a:cubicBezTo>
                  <a:cubicBezTo>
                    <a:pt x="16540" y="5132"/>
                    <a:pt x="16353" y="5067"/>
                    <a:pt x="16167" y="5067"/>
                  </a:cubicBezTo>
                  <a:lnTo>
                    <a:pt x="4940" y="5067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" name="I"/>
            <p:cNvSpPr/>
            <p:nvPr/>
          </p:nvSpPr>
          <p:spPr>
            <a:xfrm>
              <a:off x="165660" y="3010725"/>
              <a:ext cx="125145" cy="2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9" y="21600"/>
                  </a:moveTo>
                  <a:cubicBezTo>
                    <a:pt x="493" y="21600"/>
                    <a:pt x="307" y="21323"/>
                    <a:pt x="186" y="20815"/>
                  </a:cubicBezTo>
                  <a:cubicBezTo>
                    <a:pt x="66" y="20308"/>
                    <a:pt x="0" y="19523"/>
                    <a:pt x="0" y="18738"/>
                  </a:cubicBezTo>
                  <a:lnTo>
                    <a:pt x="0" y="2862"/>
                  </a:lnTo>
                  <a:cubicBezTo>
                    <a:pt x="0" y="2077"/>
                    <a:pt x="66" y="1292"/>
                    <a:pt x="186" y="785"/>
                  </a:cubicBezTo>
                  <a:cubicBezTo>
                    <a:pt x="307" y="277"/>
                    <a:pt x="493" y="0"/>
                    <a:pt x="679" y="0"/>
                  </a:cubicBezTo>
                  <a:lnTo>
                    <a:pt x="20921" y="0"/>
                  </a:lnTo>
                  <a:cubicBezTo>
                    <a:pt x="21107" y="0"/>
                    <a:pt x="21293" y="277"/>
                    <a:pt x="21414" y="785"/>
                  </a:cubicBezTo>
                  <a:cubicBezTo>
                    <a:pt x="21534" y="1292"/>
                    <a:pt x="21600" y="2077"/>
                    <a:pt x="21600" y="2862"/>
                  </a:cubicBezTo>
                  <a:lnTo>
                    <a:pt x="21600" y="18738"/>
                  </a:lnTo>
                  <a:cubicBezTo>
                    <a:pt x="21600" y="19523"/>
                    <a:pt x="21534" y="20308"/>
                    <a:pt x="21414" y="20815"/>
                  </a:cubicBezTo>
                  <a:cubicBezTo>
                    <a:pt x="21293" y="21323"/>
                    <a:pt x="21107" y="21600"/>
                    <a:pt x="20921" y="21600"/>
                  </a:cubicBezTo>
                  <a:lnTo>
                    <a:pt x="679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" name="R"/>
            <p:cNvSpPr/>
            <p:nvPr/>
          </p:nvSpPr>
          <p:spPr>
            <a:xfrm>
              <a:off x="164835" y="2844038"/>
              <a:ext cx="126351" cy="12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2" y="16679"/>
                  </a:moveTo>
                  <a:cubicBezTo>
                    <a:pt x="6987" y="16557"/>
                    <a:pt x="7171" y="16424"/>
                    <a:pt x="7355" y="16424"/>
                  </a:cubicBezTo>
                  <a:cubicBezTo>
                    <a:pt x="7540" y="16424"/>
                    <a:pt x="7659" y="16491"/>
                    <a:pt x="7779" y="16613"/>
                  </a:cubicBezTo>
                  <a:cubicBezTo>
                    <a:pt x="7898" y="16735"/>
                    <a:pt x="8028" y="16868"/>
                    <a:pt x="8082" y="17045"/>
                  </a:cubicBezTo>
                  <a:cubicBezTo>
                    <a:pt x="8505" y="18231"/>
                    <a:pt x="9178" y="19173"/>
                    <a:pt x="10100" y="19982"/>
                  </a:cubicBezTo>
                  <a:cubicBezTo>
                    <a:pt x="11326" y="21046"/>
                    <a:pt x="12791" y="21600"/>
                    <a:pt x="14505" y="21600"/>
                  </a:cubicBezTo>
                  <a:cubicBezTo>
                    <a:pt x="16458" y="21600"/>
                    <a:pt x="18107" y="20846"/>
                    <a:pt x="19517" y="19417"/>
                  </a:cubicBezTo>
                  <a:cubicBezTo>
                    <a:pt x="20927" y="17976"/>
                    <a:pt x="21600" y="16236"/>
                    <a:pt x="21600" y="14175"/>
                  </a:cubicBezTo>
                  <a:lnTo>
                    <a:pt x="21600" y="687"/>
                  </a:lnTo>
                  <a:cubicBezTo>
                    <a:pt x="21600" y="499"/>
                    <a:pt x="21535" y="310"/>
                    <a:pt x="21416" y="188"/>
                  </a:cubicBezTo>
                  <a:cubicBezTo>
                    <a:pt x="21296" y="66"/>
                    <a:pt x="21112" y="0"/>
                    <a:pt x="20927" y="0"/>
                  </a:cubicBezTo>
                  <a:lnTo>
                    <a:pt x="814" y="0"/>
                  </a:lnTo>
                  <a:cubicBezTo>
                    <a:pt x="629" y="0"/>
                    <a:pt x="445" y="66"/>
                    <a:pt x="325" y="188"/>
                  </a:cubicBezTo>
                  <a:cubicBezTo>
                    <a:pt x="206" y="310"/>
                    <a:pt x="141" y="499"/>
                    <a:pt x="141" y="687"/>
                  </a:cubicBezTo>
                  <a:lnTo>
                    <a:pt x="141" y="4500"/>
                  </a:lnTo>
                  <a:cubicBezTo>
                    <a:pt x="141" y="4688"/>
                    <a:pt x="206" y="4876"/>
                    <a:pt x="325" y="4998"/>
                  </a:cubicBezTo>
                  <a:cubicBezTo>
                    <a:pt x="445" y="5120"/>
                    <a:pt x="629" y="5187"/>
                    <a:pt x="814" y="5187"/>
                  </a:cubicBezTo>
                  <a:lnTo>
                    <a:pt x="16458" y="5187"/>
                  </a:lnTo>
                  <a:cubicBezTo>
                    <a:pt x="16642" y="5187"/>
                    <a:pt x="16827" y="5253"/>
                    <a:pt x="16946" y="5375"/>
                  </a:cubicBezTo>
                  <a:cubicBezTo>
                    <a:pt x="17065" y="5497"/>
                    <a:pt x="17130" y="5685"/>
                    <a:pt x="17130" y="5874"/>
                  </a:cubicBezTo>
                  <a:lnTo>
                    <a:pt x="17130" y="13432"/>
                  </a:lnTo>
                  <a:cubicBezTo>
                    <a:pt x="17130" y="14308"/>
                    <a:pt x="16881" y="15050"/>
                    <a:pt x="16393" y="15560"/>
                  </a:cubicBezTo>
                  <a:cubicBezTo>
                    <a:pt x="15904" y="16059"/>
                    <a:pt x="15297" y="16314"/>
                    <a:pt x="14559" y="16314"/>
                  </a:cubicBezTo>
                  <a:cubicBezTo>
                    <a:pt x="13821" y="16314"/>
                    <a:pt x="13214" y="16059"/>
                    <a:pt x="12726" y="15560"/>
                  </a:cubicBezTo>
                  <a:cubicBezTo>
                    <a:pt x="12237" y="15061"/>
                    <a:pt x="11988" y="14374"/>
                    <a:pt x="11988" y="13432"/>
                  </a:cubicBezTo>
                  <a:lnTo>
                    <a:pt x="11988" y="9875"/>
                  </a:lnTo>
                  <a:cubicBezTo>
                    <a:pt x="11988" y="9808"/>
                    <a:pt x="11923" y="9753"/>
                    <a:pt x="11869" y="9753"/>
                  </a:cubicBezTo>
                  <a:lnTo>
                    <a:pt x="7464" y="9753"/>
                  </a:lnTo>
                  <a:cubicBezTo>
                    <a:pt x="7345" y="9753"/>
                    <a:pt x="7214" y="9819"/>
                    <a:pt x="7095" y="9875"/>
                  </a:cubicBezTo>
                  <a:cubicBezTo>
                    <a:pt x="6976" y="9930"/>
                    <a:pt x="250" y="15804"/>
                    <a:pt x="250" y="15804"/>
                  </a:cubicBezTo>
                  <a:cubicBezTo>
                    <a:pt x="130" y="15926"/>
                    <a:pt x="0" y="16059"/>
                    <a:pt x="0" y="16236"/>
                  </a:cubicBezTo>
                  <a:lnTo>
                    <a:pt x="0" y="20292"/>
                  </a:lnTo>
                  <a:cubicBezTo>
                    <a:pt x="0" y="20603"/>
                    <a:pt x="65" y="20857"/>
                    <a:pt x="250" y="21046"/>
                  </a:cubicBezTo>
                  <a:cubicBezTo>
                    <a:pt x="434" y="21234"/>
                    <a:pt x="618" y="21301"/>
                    <a:pt x="857" y="21301"/>
                  </a:cubicBezTo>
                  <a:cubicBezTo>
                    <a:pt x="1096" y="21301"/>
                    <a:pt x="1345" y="21179"/>
                    <a:pt x="1530" y="21046"/>
                  </a:cubicBezTo>
                  <a:cubicBezTo>
                    <a:pt x="3244" y="19672"/>
                    <a:pt x="4947" y="18231"/>
                    <a:pt x="6791" y="1667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" name="B"/>
            <p:cNvSpPr/>
            <p:nvPr/>
          </p:nvSpPr>
          <p:spPr>
            <a:xfrm>
              <a:off x="165343" y="2675572"/>
              <a:ext cx="125462" cy="12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3" y="0"/>
                  </a:moveTo>
                  <a:cubicBezTo>
                    <a:pt x="21108" y="0"/>
                    <a:pt x="21294" y="65"/>
                    <a:pt x="21414" y="185"/>
                  </a:cubicBezTo>
                  <a:cubicBezTo>
                    <a:pt x="21534" y="304"/>
                    <a:pt x="21600" y="489"/>
                    <a:pt x="21600" y="673"/>
                  </a:cubicBezTo>
                  <a:lnTo>
                    <a:pt x="21600" y="13890"/>
                  </a:lnTo>
                  <a:cubicBezTo>
                    <a:pt x="21600" y="15725"/>
                    <a:pt x="20988" y="17310"/>
                    <a:pt x="19688" y="18603"/>
                  </a:cubicBezTo>
                  <a:cubicBezTo>
                    <a:pt x="18399" y="19949"/>
                    <a:pt x="16793" y="20557"/>
                    <a:pt x="15012" y="20557"/>
                  </a:cubicBezTo>
                  <a:cubicBezTo>
                    <a:pt x="14455" y="20557"/>
                    <a:pt x="13908" y="20492"/>
                    <a:pt x="13351" y="20308"/>
                  </a:cubicBezTo>
                  <a:cubicBezTo>
                    <a:pt x="12794" y="20123"/>
                    <a:pt x="12302" y="19938"/>
                    <a:pt x="11876" y="19634"/>
                  </a:cubicBezTo>
                  <a:cubicBezTo>
                    <a:pt x="11756" y="19569"/>
                    <a:pt x="11625" y="19515"/>
                    <a:pt x="11450" y="19515"/>
                  </a:cubicBezTo>
                  <a:cubicBezTo>
                    <a:pt x="11275" y="19515"/>
                    <a:pt x="11079" y="19580"/>
                    <a:pt x="10958" y="19765"/>
                  </a:cubicBezTo>
                  <a:cubicBezTo>
                    <a:pt x="10467" y="20319"/>
                    <a:pt x="9789" y="20807"/>
                    <a:pt x="8992" y="21111"/>
                  </a:cubicBezTo>
                  <a:cubicBezTo>
                    <a:pt x="8194" y="21415"/>
                    <a:pt x="7397" y="21600"/>
                    <a:pt x="6588" y="21600"/>
                  </a:cubicBezTo>
                  <a:cubicBezTo>
                    <a:pt x="4807" y="21600"/>
                    <a:pt x="3267" y="20927"/>
                    <a:pt x="1912" y="19645"/>
                  </a:cubicBezTo>
                  <a:cubicBezTo>
                    <a:pt x="623" y="18364"/>
                    <a:pt x="0" y="16767"/>
                    <a:pt x="0" y="14932"/>
                  </a:cubicBezTo>
                  <a:lnTo>
                    <a:pt x="0" y="673"/>
                  </a:lnTo>
                  <a:cubicBezTo>
                    <a:pt x="0" y="489"/>
                    <a:pt x="66" y="304"/>
                    <a:pt x="186" y="185"/>
                  </a:cubicBezTo>
                  <a:cubicBezTo>
                    <a:pt x="306" y="65"/>
                    <a:pt x="492" y="0"/>
                    <a:pt x="677" y="0"/>
                  </a:cubicBezTo>
                  <a:lnTo>
                    <a:pt x="20934" y="0"/>
                  </a:lnTo>
                  <a:close/>
                  <a:moveTo>
                    <a:pt x="12980" y="13640"/>
                  </a:moveTo>
                  <a:cubicBezTo>
                    <a:pt x="12980" y="14194"/>
                    <a:pt x="13165" y="14682"/>
                    <a:pt x="13592" y="15052"/>
                  </a:cubicBezTo>
                  <a:cubicBezTo>
                    <a:pt x="14018" y="15421"/>
                    <a:pt x="14520" y="15605"/>
                    <a:pt x="15066" y="15605"/>
                  </a:cubicBezTo>
                  <a:cubicBezTo>
                    <a:pt x="15613" y="15605"/>
                    <a:pt x="16115" y="15421"/>
                    <a:pt x="16487" y="15052"/>
                  </a:cubicBezTo>
                  <a:cubicBezTo>
                    <a:pt x="16913" y="14682"/>
                    <a:pt x="17099" y="14194"/>
                    <a:pt x="17099" y="13640"/>
                  </a:cubicBezTo>
                  <a:lnTo>
                    <a:pt x="17099" y="5810"/>
                  </a:lnTo>
                  <a:cubicBezTo>
                    <a:pt x="17099" y="5625"/>
                    <a:pt x="17033" y="5441"/>
                    <a:pt x="16913" y="5321"/>
                  </a:cubicBezTo>
                  <a:cubicBezTo>
                    <a:pt x="16793" y="5202"/>
                    <a:pt x="16607" y="5137"/>
                    <a:pt x="16421" y="5137"/>
                  </a:cubicBezTo>
                  <a:lnTo>
                    <a:pt x="13646" y="5137"/>
                  </a:lnTo>
                  <a:cubicBezTo>
                    <a:pt x="13460" y="5137"/>
                    <a:pt x="13275" y="5202"/>
                    <a:pt x="13154" y="5321"/>
                  </a:cubicBezTo>
                  <a:cubicBezTo>
                    <a:pt x="13034" y="5441"/>
                    <a:pt x="12969" y="5625"/>
                    <a:pt x="12969" y="5810"/>
                  </a:cubicBezTo>
                  <a:cubicBezTo>
                    <a:pt x="12969" y="5810"/>
                    <a:pt x="12969" y="13640"/>
                    <a:pt x="12969" y="13640"/>
                  </a:cubicBezTo>
                  <a:close/>
                  <a:moveTo>
                    <a:pt x="4545" y="14498"/>
                  </a:moveTo>
                  <a:cubicBezTo>
                    <a:pt x="4545" y="15052"/>
                    <a:pt x="4731" y="15540"/>
                    <a:pt x="5157" y="15964"/>
                  </a:cubicBezTo>
                  <a:cubicBezTo>
                    <a:pt x="5583" y="16387"/>
                    <a:pt x="6086" y="16572"/>
                    <a:pt x="6577" y="16572"/>
                  </a:cubicBezTo>
                  <a:cubicBezTo>
                    <a:pt x="7134" y="16572"/>
                    <a:pt x="7681" y="16387"/>
                    <a:pt x="8052" y="15964"/>
                  </a:cubicBezTo>
                  <a:cubicBezTo>
                    <a:pt x="8424" y="15540"/>
                    <a:pt x="8664" y="15106"/>
                    <a:pt x="8664" y="14498"/>
                  </a:cubicBezTo>
                  <a:lnTo>
                    <a:pt x="8664" y="5810"/>
                  </a:lnTo>
                  <a:cubicBezTo>
                    <a:pt x="8664" y="5625"/>
                    <a:pt x="8598" y="5441"/>
                    <a:pt x="8478" y="5321"/>
                  </a:cubicBezTo>
                  <a:cubicBezTo>
                    <a:pt x="8358" y="5202"/>
                    <a:pt x="8172" y="5137"/>
                    <a:pt x="7987" y="5137"/>
                  </a:cubicBezTo>
                  <a:lnTo>
                    <a:pt x="5212" y="5137"/>
                  </a:lnTo>
                  <a:cubicBezTo>
                    <a:pt x="5026" y="5137"/>
                    <a:pt x="4840" y="5202"/>
                    <a:pt x="4720" y="5321"/>
                  </a:cubicBezTo>
                  <a:cubicBezTo>
                    <a:pt x="4600" y="5441"/>
                    <a:pt x="4534" y="5625"/>
                    <a:pt x="4534" y="5810"/>
                  </a:cubicBezTo>
                  <a:cubicBezTo>
                    <a:pt x="4534" y="5810"/>
                    <a:pt x="4534" y="14498"/>
                    <a:pt x="4534" y="1449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" name="E"/>
            <p:cNvSpPr/>
            <p:nvPr/>
          </p:nvSpPr>
          <p:spPr>
            <a:xfrm>
              <a:off x="257551" y="2586482"/>
              <a:ext cx="3433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895"/>
                  </a:lnTo>
                  <a:lnTo>
                    <a:pt x="5390" y="3895"/>
                  </a:lnTo>
                  <a:lnTo>
                    <a:pt x="5390" y="8778"/>
                  </a:lnTo>
                  <a:lnTo>
                    <a:pt x="20921" y="8778"/>
                  </a:lnTo>
                  <a:lnTo>
                    <a:pt x="20921" y="12493"/>
                  </a:lnTo>
                  <a:lnTo>
                    <a:pt x="5390" y="12493"/>
                  </a:lnTo>
                  <a:lnTo>
                    <a:pt x="5390" y="17376"/>
                  </a:lnTo>
                  <a:lnTo>
                    <a:pt x="21600" y="1737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" name="H"/>
            <p:cNvSpPr/>
            <p:nvPr/>
          </p:nvSpPr>
          <p:spPr>
            <a:xfrm>
              <a:off x="210019" y="2586482"/>
              <a:ext cx="39663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34" y="21600"/>
                  </a:moveTo>
                  <a:lnTo>
                    <a:pt x="16934" y="12822"/>
                  </a:lnTo>
                  <a:lnTo>
                    <a:pt x="4666" y="12822"/>
                  </a:lnTo>
                  <a:lnTo>
                    <a:pt x="466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4666" y="0"/>
                  </a:lnTo>
                  <a:lnTo>
                    <a:pt x="4666" y="9107"/>
                  </a:lnTo>
                  <a:lnTo>
                    <a:pt x="16934" y="9107"/>
                  </a:lnTo>
                  <a:lnTo>
                    <a:pt x="16934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934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" name="T"/>
            <p:cNvSpPr/>
            <p:nvPr/>
          </p:nvSpPr>
          <p:spPr>
            <a:xfrm>
              <a:off x="167119" y="2586482"/>
              <a:ext cx="37570" cy="4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8" y="3715"/>
                  </a:moveTo>
                  <a:lnTo>
                    <a:pt x="0" y="3715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15"/>
                  </a:lnTo>
                  <a:lnTo>
                    <a:pt x="13172" y="3715"/>
                  </a:lnTo>
                  <a:lnTo>
                    <a:pt x="13172" y="21600"/>
                  </a:lnTo>
                  <a:lnTo>
                    <a:pt x="8246" y="21600"/>
                  </a:lnTo>
                  <a:lnTo>
                    <a:pt x="8246" y="3715"/>
                  </a:lnTo>
                  <a:lnTo>
                    <a:pt x="8465" y="3715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" name="Bridge Graphic"/>
            <p:cNvSpPr/>
            <p:nvPr/>
          </p:nvSpPr>
          <p:spPr>
            <a:xfrm>
              <a:off x="-1" y="0"/>
              <a:ext cx="457032" cy="1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5" extrusionOk="0">
                  <a:moveTo>
                    <a:pt x="21469" y="19649"/>
                  </a:moveTo>
                  <a:cubicBezTo>
                    <a:pt x="16033" y="15478"/>
                    <a:pt x="13808" y="5293"/>
                    <a:pt x="13161" y="2139"/>
                  </a:cubicBezTo>
                  <a:lnTo>
                    <a:pt x="13161" y="294"/>
                  </a:lnTo>
                  <a:cubicBezTo>
                    <a:pt x="13161" y="214"/>
                    <a:pt x="13152" y="134"/>
                    <a:pt x="13134" y="80"/>
                  </a:cubicBezTo>
                  <a:cubicBezTo>
                    <a:pt x="13116" y="27"/>
                    <a:pt x="13089" y="0"/>
                    <a:pt x="13062" y="0"/>
                  </a:cubicBezTo>
                  <a:lnTo>
                    <a:pt x="12514" y="0"/>
                  </a:lnTo>
                  <a:cubicBezTo>
                    <a:pt x="12487" y="0"/>
                    <a:pt x="12460" y="27"/>
                    <a:pt x="12442" y="80"/>
                  </a:cubicBezTo>
                  <a:cubicBezTo>
                    <a:pt x="12424" y="134"/>
                    <a:pt x="12415" y="214"/>
                    <a:pt x="12415" y="294"/>
                  </a:cubicBezTo>
                  <a:lnTo>
                    <a:pt x="12415" y="17510"/>
                  </a:lnTo>
                  <a:cubicBezTo>
                    <a:pt x="12110" y="17510"/>
                    <a:pt x="11112" y="17483"/>
                    <a:pt x="10798" y="17483"/>
                  </a:cubicBezTo>
                  <a:lnTo>
                    <a:pt x="10771" y="17483"/>
                  </a:lnTo>
                  <a:cubicBezTo>
                    <a:pt x="10457" y="17483"/>
                    <a:pt x="9459" y="17483"/>
                    <a:pt x="9154" y="17510"/>
                  </a:cubicBezTo>
                  <a:lnTo>
                    <a:pt x="9154" y="294"/>
                  </a:lnTo>
                  <a:cubicBezTo>
                    <a:pt x="9154" y="214"/>
                    <a:pt x="9145" y="134"/>
                    <a:pt x="9127" y="80"/>
                  </a:cubicBezTo>
                  <a:cubicBezTo>
                    <a:pt x="9109" y="27"/>
                    <a:pt x="9082" y="0"/>
                    <a:pt x="9055" y="0"/>
                  </a:cubicBezTo>
                  <a:lnTo>
                    <a:pt x="8507" y="0"/>
                  </a:lnTo>
                  <a:cubicBezTo>
                    <a:pt x="8480" y="0"/>
                    <a:pt x="8453" y="27"/>
                    <a:pt x="8435" y="80"/>
                  </a:cubicBezTo>
                  <a:cubicBezTo>
                    <a:pt x="8417" y="134"/>
                    <a:pt x="8408" y="214"/>
                    <a:pt x="8408" y="294"/>
                  </a:cubicBezTo>
                  <a:lnTo>
                    <a:pt x="8408" y="2139"/>
                  </a:lnTo>
                  <a:cubicBezTo>
                    <a:pt x="7761" y="5293"/>
                    <a:pt x="5533" y="15478"/>
                    <a:pt x="91" y="19649"/>
                  </a:cubicBezTo>
                  <a:cubicBezTo>
                    <a:pt x="-8" y="19729"/>
                    <a:pt x="-17" y="20130"/>
                    <a:pt x="19" y="20718"/>
                  </a:cubicBezTo>
                  <a:cubicBezTo>
                    <a:pt x="55" y="21359"/>
                    <a:pt x="118" y="21600"/>
                    <a:pt x="280" y="21520"/>
                  </a:cubicBezTo>
                  <a:cubicBezTo>
                    <a:pt x="1996" y="20798"/>
                    <a:pt x="3523" y="20237"/>
                    <a:pt x="5239" y="19862"/>
                  </a:cubicBezTo>
                  <a:cubicBezTo>
                    <a:pt x="5239" y="19862"/>
                    <a:pt x="5239" y="19889"/>
                    <a:pt x="5248" y="19889"/>
                  </a:cubicBezTo>
                  <a:cubicBezTo>
                    <a:pt x="5257" y="19889"/>
                    <a:pt x="5266" y="19862"/>
                    <a:pt x="5275" y="19862"/>
                  </a:cubicBezTo>
                  <a:cubicBezTo>
                    <a:pt x="6174" y="19675"/>
                    <a:pt x="7306" y="19542"/>
                    <a:pt x="8411" y="19461"/>
                  </a:cubicBezTo>
                  <a:lnTo>
                    <a:pt x="8411" y="21226"/>
                  </a:lnTo>
                  <a:cubicBezTo>
                    <a:pt x="8411" y="21306"/>
                    <a:pt x="8420" y="21386"/>
                    <a:pt x="8438" y="21440"/>
                  </a:cubicBezTo>
                  <a:cubicBezTo>
                    <a:pt x="8456" y="21493"/>
                    <a:pt x="8483" y="21520"/>
                    <a:pt x="8510" y="21520"/>
                  </a:cubicBezTo>
                  <a:lnTo>
                    <a:pt x="9058" y="21520"/>
                  </a:lnTo>
                  <a:cubicBezTo>
                    <a:pt x="9085" y="21520"/>
                    <a:pt x="9112" y="21493"/>
                    <a:pt x="9130" y="21440"/>
                  </a:cubicBezTo>
                  <a:cubicBezTo>
                    <a:pt x="9148" y="21386"/>
                    <a:pt x="9157" y="21306"/>
                    <a:pt x="9157" y="21226"/>
                  </a:cubicBezTo>
                  <a:lnTo>
                    <a:pt x="9157" y="19408"/>
                  </a:lnTo>
                  <a:cubicBezTo>
                    <a:pt x="9741" y="19381"/>
                    <a:pt x="10298" y="19354"/>
                    <a:pt x="10783" y="19354"/>
                  </a:cubicBezTo>
                  <a:cubicBezTo>
                    <a:pt x="11268" y="19354"/>
                    <a:pt x="11825" y="19381"/>
                    <a:pt x="12409" y="19408"/>
                  </a:cubicBezTo>
                  <a:lnTo>
                    <a:pt x="12409" y="21226"/>
                  </a:lnTo>
                  <a:cubicBezTo>
                    <a:pt x="12409" y="21306"/>
                    <a:pt x="12418" y="21386"/>
                    <a:pt x="12436" y="21440"/>
                  </a:cubicBezTo>
                  <a:cubicBezTo>
                    <a:pt x="12454" y="21493"/>
                    <a:pt x="12481" y="21520"/>
                    <a:pt x="12508" y="21520"/>
                  </a:cubicBezTo>
                  <a:lnTo>
                    <a:pt x="13056" y="21520"/>
                  </a:lnTo>
                  <a:cubicBezTo>
                    <a:pt x="13083" y="21520"/>
                    <a:pt x="13110" y="21493"/>
                    <a:pt x="13128" y="21440"/>
                  </a:cubicBezTo>
                  <a:cubicBezTo>
                    <a:pt x="13146" y="21386"/>
                    <a:pt x="13155" y="21306"/>
                    <a:pt x="13155" y="21226"/>
                  </a:cubicBezTo>
                  <a:lnTo>
                    <a:pt x="13155" y="19461"/>
                  </a:lnTo>
                  <a:cubicBezTo>
                    <a:pt x="14260" y="19542"/>
                    <a:pt x="15392" y="19675"/>
                    <a:pt x="16291" y="19862"/>
                  </a:cubicBezTo>
                  <a:cubicBezTo>
                    <a:pt x="16300" y="19862"/>
                    <a:pt x="16309" y="19889"/>
                    <a:pt x="16318" y="19889"/>
                  </a:cubicBezTo>
                  <a:cubicBezTo>
                    <a:pt x="16318" y="19889"/>
                    <a:pt x="16318" y="19862"/>
                    <a:pt x="16327" y="19862"/>
                  </a:cubicBezTo>
                  <a:cubicBezTo>
                    <a:pt x="18052" y="20210"/>
                    <a:pt x="19579" y="20771"/>
                    <a:pt x="21295" y="21520"/>
                  </a:cubicBezTo>
                  <a:cubicBezTo>
                    <a:pt x="21448" y="21573"/>
                    <a:pt x="21520" y="21359"/>
                    <a:pt x="21556" y="20718"/>
                  </a:cubicBezTo>
                  <a:cubicBezTo>
                    <a:pt x="21583" y="20156"/>
                    <a:pt x="21574" y="19729"/>
                    <a:pt x="21475" y="19649"/>
                  </a:cubicBezTo>
                  <a:close/>
                  <a:moveTo>
                    <a:pt x="8408" y="17563"/>
                  </a:moveTo>
                  <a:cubicBezTo>
                    <a:pt x="7833" y="17617"/>
                    <a:pt x="7258" y="17670"/>
                    <a:pt x="6683" y="17750"/>
                  </a:cubicBezTo>
                  <a:cubicBezTo>
                    <a:pt x="7303" y="16628"/>
                    <a:pt x="7860" y="15318"/>
                    <a:pt x="8408" y="13553"/>
                  </a:cubicBezTo>
                  <a:lnTo>
                    <a:pt x="8408" y="17563"/>
                  </a:lnTo>
                  <a:close/>
                  <a:moveTo>
                    <a:pt x="8408" y="10533"/>
                  </a:moveTo>
                  <a:cubicBezTo>
                    <a:pt x="7402" y="14329"/>
                    <a:pt x="6440" y="16200"/>
                    <a:pt x="5075" y="18018"/>
                  </a:cubicBezTo>
                  <a:cubicBezTo>
                    <a:pt x="4347" y="18178"/>
                    <a:pt x="3610" y="18365"/>
                    <a:pt x="2873" y="18606"/>
                  </a:cubicBezTo>
                  <a:cubicBezTo>
                    <a:pt x="5847" y="14596"/>
                    <a:pt x="7545" y="9116"/>
                    <a:pt x="8408" y="5614"/>
                  </a:cubicBezTo>
                  <a:lnTo>
                    <a:pt x="8408" y="10533"/>
                  </a:lnTo>
                  <a:close/>
                  <a:moveTo>
                    <a:pt x="13161" y="17563"/>
                  </a:moveTo>
                  <a:lnTo>
                    <a:pt x="13161" y="13553"/>
                  </a:lnTo>
                  <a:cubicBezTo>
                    <a:pt x="13709" y="15318"/>
                    <a:pt x="14257" y="16628"/>
                    <a:pt x="14886" y="17750"/>
                  </a:cubicBezTo>
                  <a:cubicBezTo>
                    <a:pt x="14311" y="17670"/>
                    <a:pt x="13736" y="17617"/>
                    <a:pt x="13161" y="17563"/>
                  </a:cubicBezTo>
                  <a:close/>
                  <a:moveTo>
                    <a:pt x="16494" y="18045"/>
                  </a:moveTo>
                  <a:cubicBezTo>
                    <a:pt x="15138" y="16227"/>
                    <a:pt x="14167" y="14355"/>
                    <a:pt x="13161" y="10559"/>
                  </a:cubicBezTo>
                  <a:lnTo>
                    <a:pt x="13161" y="5614"/>
                  </a:lnTo>
                  <a:cubicBezTo>
                    <a:pt x="14033" y="9116"/>
                    <a:pt x="15722" y="14596"/>
                    <a:pt x="18696" y="18606"/>
                  </a:cubicBezTo>
                  <a:cubicBezTo>
                    <a:pt x="17959" y="18392"/>
                    <a:pt x="17222" y="18178"/>
                    <a:pt x="16494" y="1804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1438" y="6360150"/>
            <a:ext cx="251461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0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rgbClr val="242834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rgbClr val="242834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rgbClr val="242834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rgbClr val="242834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rgbClr val="242834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rgbClr val="242834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rgbClr val="242834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rgbClr val="242834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rgbClr val="242834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9pPr>
    </p:titleStyle>
    <p:bodyStyle>
      <a:lvl1pPr marL="0" marR="0" indent="0" algn="l" defTabSz="914400" rtl="0" latinLnBrk="0">
        <a:lnSpc>
          <a:spcPct val="11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808080"/>
          </a:solidFill>
          <a:uFillTx/>
          <a:latin typeface="+mj-lt"/>
          <a:ea typeface="+mj-ea"/>
          <a:cs typeface="+mj-cs"/>
          <a:sym typeface="Avenir Next Regular"/>
        </a:defRPr>
      </a:lvl1pPr>
      <a:lvl2pPr marL="344488" marR="0" indent="-230188" algn="l" defTabSz="914400" rtl="0" latinLnBrk="0">
        <a:lnSpc>
          <a:spcPct val="11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808080"/>
          </a:solidFill>
          <a:uFillTx/>
          <a:latin typeface="+mj-lt"/>
          <a:ea typeface="+mj-ea"/>
          <a:cs typeface="+mj-cs"/>
          <a:sym typeface="Avenir Next Regular"/>
        </a:defRPr>
      </a:lvl2pPr>
      <a:lvl3pPr marL="571500" marR="0" indent="-228600" algn="l" defTabSz="914400" rtl="0" latinLnBrk="0">
        <a:lnSpc>
          <a:spcPct val="11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808080"/>
          </a:solidFill>
          <a:uFillTx/>
          <a:latin typeface="+mj-lt"/>
          <a:ea typeface="+mj-ea"/>
          <a:cs typeface="+mj-cs"/>
          <a:sym typeface="Avenir Next Regular"/>
        </a:defRPr>
      </a:lvl3pPr>
      <a:lvl4pPr marL="800100" marR="0" indent="-228600" algn="l" defTabSz="914400" rtl="0" latinLnBrk="0">
        <a:lnSpc>
          <a:spcPct val="11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808080"/>
          </a:solidFill>
          <a:uFillTx/>
          <a:latin typeface="+mj-lt"/>
          <a:ea typeface="+mj-ea"/>
          <a:cs typeface="+mj-cs"/>
          <a:sym typeface="Avenir Next Regular"/>
        </a:defRPr>
      </a:lvl4pPr>
      <a:lvl5pPr marL="1028700" marR="0" indent="-228600" algn="l" defTabSz="914400" rtl="0" latinLnBrk="0">
        <a:lnSpc>
          <a:spcPct val="11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808080"/>
          </a:solidFill>
          <a:uFillTx/>
          <a:latin typeface="+mj-lt"/>
          <a:ea typeface="+mj-ea"/>
          <a:cs typeface="+mj-cs"/>
          <a:sym typeface="Avenir Next Regular"/>
        </a:defRPr>
      </a:lvl5pPr>
      <a:lvl6pPr marL="2489200" marR="0" indent="-203200" algn="l" defTabSz="914400" rtl="0" latinLnBrk="0">
        <a:lnSpc>
          <a:spcPct val="11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808080"/>
          </a:solidFill>
          <a:uFillTx/>
          <a:latin typeface="+mj-lt"/>
          <a:ea typeface="+mj-ea"/>
          <a:cs typeface="+mj-cs"/>
          <a:sym typeface="Avenir Next Regular"/>
        </a:defRPr>
      </a:lvl6pPr>
      <a:lvl7pPr marL="2946400" marR="0" indent="-203200" algn="l" defTabSz="914400" rtl="0" latinLnBrk="0">
        <a:lnSpc>
          <a:spcPct val="11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808080"/>
          </a:solidFill>
          <a:uFillTx/>
          <a:latin typeface="+mj-lt"/>
          <a:ea typeface="+mj-ea"/>
          <a:cs typeface="+mj-cs"/>
          <a:sym typeface="Avenir Next Regular"/>
        </a:defRPr>
      </a:lvl7pPr>
      <a:lvl8pPr marL="3403600" marR="0" indent="-203200" algn="l" defTabSz="914400" rtl="0" latinLnBrk="0">
        <a:lnSpc>
          <a:spcPct val="11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808080"/>
          </a:solidFill>
          <a:uFillTx/>
          <a:latin typeface="+mj-lt"/>
          <a:ea typeface="+mj-ea"/>
          <a:cs typeface="+mj-cs"/>
          <a:sym typeface="Avenir Next Regular"/>
        </a:defRPr>
      </a:lvl8pPr>
      <a:lvl9pPr marL="3860800" marR="0" indent="-203200" algn="l" defTabSz="914400" rtl="0" latinLnBrk="0">
        <a:lnSpc>
          <a:spcPct val="11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808080"/>
          </a:solidFill>
          <a:uFillTx/>
          <a:latin typeface="+mj-lt"/>
          <a:ea typeface="+mj-ea"/>
          <a:cs typeface="+mj-cs"/>
          <a:sym typeface="Avenir Next Regula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1"/>
          <p:cNvSpPr txBox="1"/>
          <p:nvPr/>
        </p:nvSpPr>
        <p:spPr>
          <a:xfrm>
            <a:off x="2701290" y="409575"/>
            <a:ext cx="3105785" cy="133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defTabSz="914400">
              <a:lnSpc>
                <a:spcPct val="90000"/>
              </a:lnSpc>
              <a:defRPr sz="2600">
                <a:solidFill>
                  <a:schemeClr val="accent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 dirty="0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Abby Gottlich </a:t>
            </a:r>
            <a:br>
              <a:rPr dirty="0"/>
            </a:br>
            <a:r>
              <a:rPr sz="1600" b="1" dirty="0">
                <a:solidFill>
                  <a:srgbClr val="242834"/>
                </a:solidFill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Manager</a:t>
            </a:r>
            <a:r>
              <a:rPr sz="1600" dirty="0">
                <a:solidFill>
                  <a:srgbClr val="242834"/>
                </a:solidFill>
              </a:rPr>
              <a:t> </a:t>
            </a:r>
            <a:br>
              <a:rPr sz="1600" dirty="0">
                <a:solidFill>
                  <a:srgbClr val="242834"/>
                </a:solidFill>
              </a:rPr>
            </a:br>
            <a:r>
              <a:rPr sz="1600" dirty="0">
                <a:solidFill>
                  <a:srgbClr val="242834"/>
                </a:solidFill>
                <a:latin typeface="Avenir Next LT Pro" panose="020B0504020202020204" pitchFamily="34" charset="77"/>
                <a:sym typeface="Avenir Next Regular"/>
              </a:rPr>
              <a:t>Experiences</a:t>
            </a:r>
          </a:p>
        </p:txBody>
      </p:sp>
      <p:sp>
        <p:nvSpPr>
          <p:cNvPr id="762" name="TextBox 14"/>
          <p:cNvSpPr txBox="1"/>
          <p:nvPr/>
        </p:nvSpPr>
        <p:spPr>
          <a:xfrm>
            <a:off x="5807240" y="2422188"/>
            <a:ext cx="68577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2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 dirty="0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Industry Experience</a:t>
            </a:r>
          </a:p>
          <a:p>
            <a:pPr>
              <a:defRPr sz="1200">
                <a:solidFill>
                  <a:srgbClr val="595959"/>
                </a:solidFill>
              </a:defRPr>
            </a:pPr>
            <a:r>
              <a:rPr dirty="0">
                <a:latin typeface="Avenir Next LT Pro" panose="020B0504020202020204" pitchFamily="34" charset="77"/>
              </a:rPr>
              <a:t>Healthcare, QSR, Technology, eCommerce, Education </a:t>
            </a:r>
          </a:p>
        </p:txBody>
      </p:sp>
      <p:sp>
        <p:nvSpPr>
          <p:cNvPr id="763" name="TextBox 18"/>
          <p:cNvSpPr txBox="1"/>
          <p:nvPr/>
        </p:nvSpPr>
        <p:spPr>
          <a:xfrm>
            <a:off x="1071456" y="2079838"/>
            <a:ext cx="3324224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200">
                <a:solidFill>
                  <a:srgbClr val="595959"/>
                </a:solidFill>
              </a:defRPr>
            </a:pPr>
            <a:r>
              <a:rPr dirty="0">
                <a:latin typeface="Avenir Next LT Pro" panose="020B0504020202020204" pitchFamily="34" charset="77"/>
              </a:rPr>
              <a:t>Abby has worked in technology and design for 8+ years. She’s done everything from visual design to web development to experience design. She currently focuses on User Experience Design and loves using data to drive her decisions.</a:t>
            </a:r>
            <a:br>
              <a:rPr dirty="0">
                <a:latin typeface="Avenir Next LT Pro" panose="020B0504020202020204" pitchFamily="34" charset="77"/>
              </a:rPr>
            </a:br>
            <a:endParaRPr dirty="0">
              <a:latin typeface="Avenir Next LT Pro" panose="020B0504020202020204" pitchFamily="34" charset="77"/>
            </a:endParaRPr>
          </a:p>
          <a:p>
            <a:pPr>
              <a:defRPr sz="1200">
                <a:solidFill>
                  <a:srgbClr val="595959"/>
                </a:solidFill>
              </a:defRPr>
            </a:pPr>
            <a:r>
              <a:rPr dirty="0">
                <a:latin typeface="Avenir Next LT Pro" panose="020B0504020202020204" pitchFamily="34" charset="77"/>
              </a:rPr>
              <a:t>The foundation of her strategy is figuring out the root of the problem. She’s not about putting lipstick on a pig and prides herself on finding valuable, long term solutions for complex problems. She also has 3+ years of front-end development experience, allowing her to understand technical feasibility and create scalable, component-based designs.</a:t>
            </a:r>
          </a:p>
        </p:txBody>
      </p:sp>
      <p:sp>
        <p:nvSpPr>
          <p:cNvPr id="764" name="TextBox 12"/>
          <p:cNvSpPr txBox="1"/>
          <p:nvPr/>
        </p:nvSpPr>
        <p:spPr>
          <a:xfrm>
            <a:off x="5807075" y="597194"/>
            <a:ext cx="302172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 dirty="0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Email</a:t>
            </a:r>
          </a:p>
          <a:p>
            <a:pPr>
              <a:defRPr sz="1100"/>
            </a:pPr>
            <a:r>
              <a:rPr dirty="0" err="1">
                <a:latin typeface="Avenir Next LT Pro" panose="020B0504020202020204" pitchFamily="34" charset="77"/>
              </a:rPr>
              <a:t>abby.gottlich@thebridge.com</a:t>
            </a:r>
            <a:endParaRPr dirty="0">
              <a:latin typeface="Avenir Next LT Pro" panose="020B0504020202020204" pitchFamily="34" charset="77"/>
            </a:endParaRPr>
          </a:p>
        </p:txBody>
      </p:sp>
      <p:sp>
        <p:nvSpPr>
          <p:cNvPr id="765" name="TextBox 15"/>
          <p:cNvSpPr txBox="1"/>
          <p:nvPr/>
        </p:nvSpPr>
        <p:spPr>
          <a:xfrm>
            <a:off x="5807073" y="1197711"/>
            <a:ext cx="302172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 dirty="0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Mobile</a:t>
            </a:r>
            <a:r>
              <a:rPr b="1" dirty="0">
                <a:latin typeface="Avenir Next LT Pro Demi" panose="020F0502020204030204" pitchFamily="34" charset="0"/>
                <a:cs typeface="Avenir Next LT Pro Demi" panose="020F0502020204030204" pitchFamily="34" charset="0"/>
                <a:sym typeface="Avenir Next Regular"/>
              </a:rPr>
              <a:t> </a:t>
            </a:r>
          </a:p>
          <a:p>
            <a:pPr>
              <a:defRPr sz="1100"/>
            </a:pPr>
            <a:r>
              <a:rPr dirty="0">
                <a:latin typeface="Avenir Next LT Pro" panose="020B0504020202020204" pitchFamily="34" charset="77"/>
              </a:rPr>
              <a:t>(972) 948-0392</a:t>
            </a:r>
          </a:p>
        </p:txBody>
      </p:sp>
      <p:sp>
        <p:nvSpPr>
          <p:cNvPr id="766" name="TextBox 21"/>
          <p:cNvSpPr txBox="1"/>
          <p:nvPr/>
        </p:nvSpPr>
        <p:spPr>
          <a:xfrm>
            <a:off x="8499475" y="596229"/>
            <a:ext cx="193527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 dirty="0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Location</a:t>
            </a:r>
          </a:p>
          <a:p>
            <a:pPr>
              <a:defRPr sz="1100"/>
            </a:pPr>
            <a:r>
              <a:rPr dirty="0">
                <a:latin typeface="Avenir Next LT Pro" panose="020B0504020202020204" pitchFamily="34" charset="77"/>
              </a:rPr>
              <a:t>Dallas, Texas</a:t>
            </a:r>
          </a:p>
        </p:txBody>
      </p:sp>
      <p:sp>
        <p:nvSpPr>
          <p:cNvPr id="767" name="Subheader Placeholder"/>
          <p:cNvSpPr txBox="1"/>
          <p:nvPr/>
        </p:nvSpPr>
        <p:spPr>
          <a:xfrm>
            <a:off x="5807240" y="2083926"/>
            <a:ext cx="2564609" cy="18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722376">
              <a:lnSpc>
                <a:spcPct val="90000"/>
              </a:lnSpc>
              <a:spcBef>
                <a:spcPts val="700"/>
              </a:spcBef>
              <a:defRPr sz="948" cap="all" spc="79">
                <a:solidFill>
                  <a:schemeClr val="accent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sz="1200" b="1" dirty="0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EXPERIENCE</a:t>
            </a:r>
          </a:p>
        </p:txBody>
      </p:sp>
      <p:sp>
        <p:nvSpPr>
          <p:cNvPr id="768" name="TextBox 4"/>
          <p:cNvSpPr txBox="1"/>
          <p:nvPr/>
        </p:nvSpPr>
        <p:spPr>
          <a:xfrm>
            <a:off x="1071456" y="5807833"/>
            <a:ext cx="429850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595959"/>
                </a:solidFill>
              </a:defRPr>
            </a:lvl1pPr>
          </a:lstStyle>
          <a:p>
            <a:r>
              <a:rPr dirty="0">
                <a:latin typeface="Avenir Next LT Pro" panose="020B0504020202020204" pitchFamily="34" charset="77"/>
              </a:rPr>
              <a:t>Experience Design Strategy, User Research and Testing, Workshop Strategy and Facilitation, Front-End Development, UI Design</a:t>
            </a:r>
          </a:p>
        </p:txBody>
      </p:sp>
      <p:sp>
        <p:nvSpPr>
          <p:cNvPr id="769" name="Text Placeholder 29"/>
          <p:cNvSpPr txBox="1"/>
          <p:nvPr/>
        </p:nvSpPr>
        <p:spPr>
          <a:xfrm>
            <a:off x="1071455" y="5462802"/>
            <a:ext cx="292278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spcBef>
                <a:spcPts val="600"/>
              </a:spcBef>
              <a:defRPr sz="1200" spc="100">
                <a:solidFill>
                  <a:schemeClr val="accent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b="1" dirty="0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SKILLS</a:t>
            </a:r>
          </a:p>
        </p:txBody>
      </p:sp>
      <p:sp>
        <p:nvSpPr>
          <p:cNvPr id="770" name="TextBox 6"/>
          <p:cNvSpPr txBox="1"/>
          <p:nvPr/>
        </p:nvSpPr>
        <p:spPr>
          <a:xfrm>
            <a:off x="5807240" y="2915030"/>
            <a:ext cx="429850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 dirty="0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Baylor Scott and White</a:t>
            </a:r>
          </a:p>
          <a:p>
            <a:pPr>
              <a:defRPr sz="1000">
                <a:solidFill>
                  <a:srgbClr val="595959"/>
                </a:solidFill>
              </a:defRPr>
            </a:pPr>
            <a:r>
              <a:rPr dirty="0">
                <a:latin typeface="Avenir Next LT Pro" panose="020B0504020202020204" pitchFamily="34" charset="77"/>
              </a:rPr>
              <a:t>Led the research, strategy, and design in examining high abandonment rates within the appointment scheduling flow. Strategized a simplified solution for guiding patients to the right type of care.</a:t>
            </a:r>
          </a:p>
        </p:txBody>
      </p:sp>
      <p:sp>
        <p:nvSpPr>
          <p:cNvPr id="771" name="TextBox 8"/>
          <p:cNvSpPr txBox="1"/>
          <p:nvPr/>
        </p:nvSpPr>
        <p:spPr>
          <a:xfrm>
            <a:off x="5807240" y="4688113"/>
            <a:ext cx="429850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 dirty="0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Outback Steakhouse</a:t>
            </a:r>
          </a:p>
          <a:p>
            <a:pPr>
              <a:defRPr sz="1000">
                <a:solidFill>
                  <a:srgbClr val="595959"/>
                </a:solidFill>
              </a:defRPr>
            </a:pPr>
            <a:r>
              <a:rPr dirty="0">
                <a:latin typeface="Avenir Next LT Pro" panose="020B0504020202020204" pitchFamily="34" charset="77"/>
              </a:rPr>
              <a:t>Led the error handling strategy for out-of-stock and 86’d menu items. Designed appropriate messaging around errors to inform users and provide alternative exit flows.</a:t>
            </a:r>
          </a:p>
        </p:txBody>
      </p:sp>
      <p:sp>
        <p:nvSpPr>
          <p:cNvPr id="772" name="TextBox 10"/>
          <p:cNvSpPr txBox="1"/>
          <p:nvPr/>
        </p:nvSpPr>
        <p:spPr>
          <a:xfrm>
            <a:off x="5807240" y="3712671"/>
            <a:ext cx="429850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 dirty="0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OOBE</a:t>
            </a:r>
            <a:r>
              <a:rPr dirty="0"/>
              <a:t> </a:t>
            </a:r>
          </a:p>
          <a:p>
            <a:pPr>
              <a:defRPr sz="1000">
                <a:solidFill>
                  <a:srgbClr val="595959"/>
                </a:solidFill>
              </a:defRPr>
            </a:pPr>
            <a:r>
              <a:rPr dirty="0">
                <a:latin typeface="Avenir Next LT Pro" panose="020B0504020202020204" pitchFamily="34" charset="77"/>
              </a:rPr>
              <a:t>Led strategy and design in building Chick-fil-A’s apparel ordering experience. Streamlined the Chick-fil-A Team Member hiring process eliminating the need for manual data entry. Moderated guerrilla usability testing and used learnings to inform design decisions.</a:t>
            </a:r>
          </a:p>
        </p:txBody>
      </p:sp>
      <p:pic>
        <p:nvPicPr>
          <p:cNvPr id="773" name="IMG_4132.jpeg" descr="IMG_4132.jpeg"/>
          <p:cNvPicPr>
            <a:picLocks noChangeAspect="1"/>
          </p:cNvPicPr>
          <p:nvPr/>
        </p:nvPicPr>
        <p:blipFill>
          <a:blip r:embed="rId2"/>
          <a:srcRect l="380" t="2013" r="374" b="14483"/>
          <a:stretch>
            <a:fillRect/>
          </a:stretch>
        </p:blipFill>
        <p:spPr>
          <a:xfrm>
            <a:off x="1071421" y="391407"/>
            <a:ext cx="1371670" cy="1371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2" y="1005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74" name="TextBox 10"/>
          <p:cNvSpPr txBox="1"/>
          <p:nvPr/>
        </p:nvSpPr>
        <p:spPr>
          <a:xfrm>
            <a:off x="5807240" y="5485755"/>
            <a:ext cx="429850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>
                <a:solidFill>
                  <a:srgbClr val="242834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 dirty="0" err="1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Kudelski</a:t>
            </a:r>
            <a:r>
              <a:rPr b="1" dirty="0">
                <a:latin typeface="Avenir Next LT Pro Demi" panose="020F0502020204030204" pitchFamily="34" charset="0"/>
                <a:cs typeface="Avenir Next LT Pro Demi" panose="020F0502020204030204" pitchFamily="34" charset="0"/>
              </a:rPr>
              <a:t> Security</a:t>
            </a:r>
          </a:p>
          <a:p>
            <a:pPr>
              <a:defRPr sz="1000">
                <a:solidFill>
                  <a:srgbClr val="595959"/>
                </a:solidFill>
              </a:defRPr>
            </a:pPr>
            <a:r>
              <a:rPr dirty="0">
                <a:latin typeface="Avenir Next LT Pro" panose="020B0504020202020204" pitchFamily="34" charset="77"/>
              </a:rPr>
              <a:t>Led research, strategy, and design to reimagine the report escalation process. Organized and facilitated multiple workshops to highlight friction points for analysts and their clients. Created a solution that enhances the report writing process and report quality.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he Bridge Theme - V01">
  <a:themeElements>
    <a:clrScheme name="The Bridge Theme - V0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0000FF"/>
      </a:hlink>
      <a:folHlink>
        <a:srgbClr val="FF00FF"/>
      </a:folHlink>
    </a:clrScheme>
    <a:fontScheme name="The Bridge Theme - V01">
      <a:majorFont>
        <a:latin typeface="Avenir Next Regular"/>
        <a:ea typeface="Avenir Next Regular"/>
        <a:cs typeface="Avenir Next Regular"/>
      </a:majorFont>
      <a:minorFont>
        <a:latin typeface="Helvetica"/>
        <a:ea typeface="Helvetica"/>
        <a:cs typeface="Helvetica"/>
      </a:minorFont>
    </a:fontScheme>
    <a:fmtScheme name="The Bridge Theme - V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he Bridge Theme - V01">
  <a:themeElements>
    <a:clrScheme name="The Bridge Theme - V0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0000FF"/>
      </a:hlink>
      <a:folHlink>
        <a:srgbClr val="FF00FF"/>
      </a:folHlink>
    </a:clrScheme>
    <a:fontScheme name="The Bridge Theme - V01">
      <a:majorFont>
        <a:latin typeface="Avenir Next Regular"/>
        <a:ea typeface="Avenir Next Regular"/>
        <a:cs typeface="Avenir Next Regular"/>
      </a:majorFont>
      <a:minorFont>
        <a:latin typeface="Helvetica"/>
        <a:ea typeface="Helvetica"/>
        <a:cs typeface="Helvetica"/>
      </a:minorFont>
    </a:fontScheme>
    <a:fmtScheme name="The Bridge Theme - V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bb4d6d32-6586-43b9-b010-b256dfc70333">
      <UserInfo>
        <DisplayName/>
        <AccountId xsi:nil="true"/>
        <AccountType/>
      </UserInfo>
    </Owner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Capability xmlns="bb4d6d32-6586-43b9-b010-b256dfc70333" xsi:nil="true"/>
    <Practice xmlns="bb4d6d32-6586-43b9-b010-b256dfc70333">Unknown</Practice>
  </documentManagement>
</p:properties>
</file>

<file path=customXml/itemProps1.xml><?xml version="1.0" encoding="utf-8"?>
<ds:datastoreItem xmlns:ds="http://schemas.openxmlformats.org/officeDocument/2006/customXml" ds:itemID="{35A8D70C-C0D8-48C1-BD22-2F29E70A6B22}"/>
</file>

<file path=customXml/itemProps2.xml><?xml version="1.0" encoding="utf-8"?>
<ds:datastoreItem xmlns:ds="http://schemas.openxmlformats.org/officeDocument/2006/customXml" ds:itemID="{208BF54A-FC20-4EC2-8EFA-AB1A360B2634}"/>
</file>

<file path=customXml/itemProps3.xml><?xml version="1.0" encoding="utf-8"?>
<ds:datastoreItem xmlns:ds="http://schemas.openxmlformats.org/officeDocument/2006/customXml" ds:itemID="{EE6C9D5F-228C-4694-B391-B934B4859A69}"/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305</Words>
  <Application>Microsoft Macintosh PowerPoint</Application>
  <PresentationFormat>Widescreen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Avenir Next Demi Bold</vt:lpstr>
      <vt:lpstr>Avenir Next LT Pro</vt:lpstr>
      <vt:lpstr>Avenir Next LT Pro Demi</vt:lpstr>
      <vt:lpstr>Avenir Next Regular</vt:lpstr>
      <vt:lpstr>MercuryDisplay-Regular</vt:lpstr>
      <vt:lpstr>The Bridge Theme - V01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Abby Gottlich</cp:lastModifiedBy>
  <cp:revision>2</cp:revision>
  <dcterms:modified xsi:type="dcterms:W3CDTF">2024-04-19T16:55:17Z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